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26"/>
  </p:notesMasterIdLst>
  <p:sldIdLst>
    <p:sldId id="256" r:id="rId4"/>
    <p:sldId id="272" r:id="rId5"/>
    <p:sldId id="295" r:id="rId6"/>
    <p:sldId id="277" r:id="rId7"/>
    <p:sldId id="278" r:id="rId8"/>
    <p:sldId id="281" r:id="rId9"/>
    <p:sldId id="279" r:id="rId10"/>
    <p:sldId id="280" r:id="rId11"/>
    <p:sldId id="282" r:id="rId12"/>
    <p:sldId id="283" r:id="rId13"/>
    <p:sldId id="284" r:id="rId14"/>
    <p:sldId id="285" r:id="rId15"/>
    <p:sldId id="286" r:id="rId16"/>
    <p:sldId id="287" r:id="rId17"/>
    <p:sldId id="288" r:id="rId18"/>
    <p:sldId id="289" r:id="rId19"/>
    <p:sldId id="290" r:id="rId20"/>
    <p:sldId id="294" r:id="rId21"/>
    <p:sldId id="291" r:id="rId22"/>
    <p:sldId id="292" r:id="rId23"/>
    <p:sldId id="275" r:id="rId24"/>
    <p:sldId id="293" r:id="rId25"/>
  </p:sldIdLst>
  <p:sldSz cx="9144000" cy="6858000" type="screen4x3"/>
  <p:notesSz cx="6858000" cy="9144000"/>
  <p:embeddedFontLst>
    <p:embeddedFont>
      <p:font typeface="Forte" pitchFamily="66" charset="0"/>
      <p:regular r:id="rId27"/>
    </p:embeddedFont>
    <p:embeddedFont>
      <p:font typeface="Cambria" pitchFamily="18" charset="0"/>
      <p:regular r:id="rId28"/>
      <p:bold r:id="rId29"/>
      <p:italic r:id="rId30"/>
      <p:boldItalic r:id="rId31"/>
    </p:embeddedFont>
    <p:embeddedFont>
      <p:font typeface="Bradley Hand ITC" pitchFamily="66" charset="0"/>
      <p:regular r:id="rId32"/>
    </p:embeddedFont>
    <p:embeddedFont>
      <p:font typeface="Impact" pitchFamily="34" charset="0"/>
      <p:regular r:id="rId33"/>
    </p:embeddedFont>
    <p:embeddedFont>
      <p:font typeface="Andalus" pitchFamily="18" charset="-78"/>
      <p:regular r:id="rId34"/>
    </p:embeddedFont>
    <p:embeddedFont>
      <p:font typeface="Calibri" pitchFamily="34" charset="0"/>
      <p:regular r:id="rId35"/>
      <p:bold r:id="rId36"/>
      <p:italic r:id="rId37"/>
      <p:boldItalic r:id="rId38"/>
    </p:embeddedFont>
    <p:embeddedFont>
      <p:font typeface="Bloody"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9" autoAdjust="0"/>
  </p:normalViewPr>
  <p:slideViewPr>
    <p:cSldViewPr>
      <p:cViewPr varScale="1">
        <p:scale>
          <a:sx n="61" d="100"/>
          <a:sy n="61" d="100"/>
        </p:scale>
        <p:origin x="-39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AED3E-AB6E-47F2-8663-887BADFF5DBF}"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n-US"/>
        </a:p>
      </dgm:t>
    </dgm:pt>
    <dgm:pt modelId="{04FD29ED-D99A-4C1C-85E6-932BD88A65E1}">
      <dgm:prSet phldrT="[Text]"/>
      <dgm:spPr/>
      <dgm:t>
        <a:bodyPr anchor="t" anchorCtr="0"/>
        <a:lstStyle/>
        <a:p>
          <a:r>
            <a:rPr lang="en-US" dirty="0" smtClean="0">
              <a:solidFill>
                <a:srgbClr val="C00000"/>
              </a:solidFill>
              <a:effectLst>
                <a:glow rad="63500">
                  <a:schemeClr val="accent6">
                    <a:satMod val="175000"/>
                    <a:alpha val="40000"/>
                  </a:schemeClr>
                </a:glow>
              </a:effectLst>
            </a:rPr>
            <a:t>SIN</a:t>
          </a:r>
          <a:endParaRPr lang="en-US" dirty="0">
            <a:solidFill>
              <a:srgbClr val="C00000"/>
            </a:solidFill>
            <a:effectLst>
              <a:glow rad="63500">
                <a:schemeClr val="accent6">
                  <a:satMod val="175000"/>
                  <a:alpha val="40000"/>
                </a:schemeClr>
              </a:glow>
            </a:effectLst>
          </a:endParaRPr>
        </a:p>
      </dgm:t>
    </dgm:pt>
    <dgm:pt modelId="{010B64F1-ACF7-4893-A2E0-2472B55A4F49}" type="parTrans" cxnId="{EDF6568E-3AEC-4016-8BA4-859AB0A8A414}">
      <dgm:prSet/>
      <dgm:spPr/>
      <dgm:t>
        <a:bodyPr/>
        <a:lstStyle/>
        <a:p>
          <a:endParaRPr lang="en-US"/>
        </a:p>
      </dgm:t>
    </dgm:pt>
    <dgm:pt modelId="{3EB91022-C7C2-411B-9C2D-9D915B2CEBE3}" type="sibTrans" cxnId="{EDF6568E-3AEC-4016-8BA4-859AB0A8A414}">
      <dgm:prSet/>
      <dgm:spPr/>
      <dgm:t>
        <a:bodyPr/>
        <a:lstStyle/>
        <a:p>
          <a:endParaRPr lang="en-US"/>
        </a:p>
      </dgm:t>
    </dgm:pt>
    <dgm:pt modelId="{F8F28505-5311-4F13-9705-E6F5256F854F}">
      <dgm:prSet phldrT="[Text]"/>
      <dgm:spPr/>
      <dgm:t>
        <a:bodyPr anchor="t" anchorCtr="0"/>
        <a:lstStyle/>
        <a:p>
          <a:r>
            <a:rPr lang="en-US" dirty="0" smtClean="0">
              <a:solidFill>
                <a:srgbClr val="C00000"/>
              </a:solidFill>
              <a:effectLst>
                <a:glow rad="63500">
                  <a:schemeClr val="accent6">
                    <a:satMod val="175000"/>
                    <a:alpha val="40000"/>
                  </a:schemeClr>
                </a:glow>
              </a:effectLst>
            </a:rPr>
            <a:t>DEVIL</a:t>
          </a:r>
          <a:endParaRPr lang="en-US" dirty="0">
            <a:solidFill>
              <a:srgbClr val="C00000"/>
            </a:solidFill>
            <a:effectLst>
              <a:glow rad="63500">
                <a:schemeClr val="accent6">
                  <a:satMod val="175000"/>
                  <a:alpha val="40000"/>
                </a:schemeClr>
              </a:glow>
            </a:effectLst>
          </a:endParaRPr>
        </a:p>
      </dgm:t>
    </dgm:pt>
    <dgm:pt modelId="{27331C46-F9CE-4A89-A8F2-956FD4B4E14A}" type="parTrans" cxnId="{B66636AF-B37F-4A32-8F92-3F342BE0B143}">
      <dgm:prSet/>
      <dgm:spPr/>
      <dgm:t>
        <a:bodyPr/>
        <a:lstStyle/>
        <a:p>
          <a:endParaRPr lang="en-US"/>
        </a:p>
      </dgm:t>
    </dgm:pt>
    <dgm:pt modelId="{36AC22F8-A135-4D1F-BC70-D7BD4C5056B2}" type="sibTrans" cxnId="{B66636AF-B37F-4A32-8F92-3F342BE0B143}">
      <dgm:prSet/>
      <dgm:spPr/>
      <dgm:t>
        <a:bodyPr/>
        <a:lstStyle/>
        <a:p>
          <a:endParaRPr lang="en-US"/>
        </a:p>
      </dgm:t>
    </dgm:pt>
    <dgm:pt modelId="{7D20869D-9D2E-4C23-9FE2-ADC027B089EA}">
      <dgm:prSet phldrT="[Text]"/>
      <dgm:spPr/>
      <dgm:t>
        <a:bodyPr anchor="t" anchorCtr="0"/>
        <a:lstStyle/>
        <a:p>
          <a:r>
            <a:rPr lang="en-US" dirty="0" smtClean="0">
              <a:solidFill>
                <a:srgbClr val="C00000"/>
              </a:solidFill>
              <a:effectLst>
                <a:glow rad="63500">
                  <a:schemeClr val="accent6">
                    <a:satMod val="175000"/>
                    <a:alpha val="40000"/>
                  </a:schemeClr>
                </a:glow>
              </a:effectLst>
            </a:rPr>
            <a:t>LAW</a:t>
          </a:r>
          <a:endParaRPr lang="en-US" dirty="0">
            <a:solidFill>
              <a:srgbClr val="C00000"/>
            </a:solidFill>
            <a:effectLst>
              <a:glow rad="63500">
                <a:schemeClr val="accent6">
                  <a:satMod val="175000"/>
                  <a:alpha val="40000"/>
                </a:schemeClr>
              </a:glow>
            </a:effectLst>
          </a:endParaRPr>
        </a:p>
      </dgm:t>
    </dgm:pt>
    <dgm:pt modelId="{0345A854-3587-447C-88B2-7CA488040B37}" type="parTrans" cxnId="{ABF1960C-1FF3-4785-90E7-18FAEFE96427}">
      <dgm:prSet/>
      <dgm:spPr/>
      <dgm:t>
        <a:bodyPr/>
        <a:lstStyle/>
        <a:p>
          <a:endParaRPr lang="en-US"/>
        </a:p>
      </dgm:t>
    </dgm:pt>
    <dgm:pt modelId="{14C2E9A0-1CCD-4D62-BB13-22A9178D52BF}" type="sibTrans" cxnId="{ABF1960C-1FF3-4785-90E7-18FAEFE96427}">
      <dgm:prSet/>
      <dgm:spPr/>
      <dgm:t>
        <a:bodyPr/>
        <a:lstStyle/>
        <a:p>
          <a:endParaRPr lang="en-US"/>
        </a:p>
      </dgm:t>
    </dgm:pt>
    <dgm:pt modelId="{CD842DE7-7D2D-4A01-B092-66E0C250F8CE}" type="pres">
      <dgm:prSet presAssocID="{1B4AED3E-AB6E-47F2-8663-887BADFF5DBF}" presName="Name0" presStyleCnt="0">
        <dgm:presLayoutVars>
          <dgm:orgChart val="1"/>
          <dgm:chPref val="1"/>
          <dgm:dir/>
          <dgm:animOne val="branch"/>
          <dgm:animLvl val="lvl"/>
          <dgm:resizeHandles/>
        </dgm:presLayoutVars>
      </dgm:prSet>
      <dgm:spPr/>
      <dgm:t>
        <a:bodyPr/>
        <a:lstStyle/>
        <a:p>
          <a:endParaRPr lang="en-US"/>
        </a:p>
      </dgm:t>
    </dgm:pt>
    <dgm:pt modelId="{F898BD5E-83DC-47D3-9C15-A4A4908B04B5}" type="pres">
      <dgm:prSet presAssocID="{7D20869D-9D2E-4C23-9FE2-ADC027B089EA}" presName="hierRoot1" presStyleCnt="0">
        <dgm:presLayoutVars>
          <dgm:hierBranch val="init"/>
        </dgm:presLayoutVars>
      </dgm:prSet>
      <dgm:spPr/>
    </dgm:pt>
    <dgm:pt modelId="{2C06F7A6-BD3D-4713-BC63-8FCEB3D2B97F}" type="pres">
      <dgm:prSet presAssocID="{7D20869D-9D2E-4C23-9FE2-ADC027B089EA}" presName="rootComposite1" presStyleCnt="0"/>
      <dgm:spPr/>
    </dgm:pt>
    <dgm:pt modelId="{530E35A3-EA00-4B93-B019-6FD3F46D114C}" type="pres">
      <dgm:prSet presAssocID="{7D20869D-9D2E-4C23-9FE2-ADC027B089EA}" presName="rootText1" presStyleLbl="alignAcc1" presStyleIdx="0" presStyleCnt="0" custScaleY="134375">
        <dgm:presLayoutVars>
          <dgm:chPref val="3"/>
        </dgm:presLayoutVars>
      </dgm:prSet>
      <dgm:spPr/>
      <dgm:t>
        <a:bodyPr/>
        <a:lstStyle/>
        <a:p>
          <a:endParaRPr lang="en-US"/>
        </a:p>
      </dgm:t>
    </dgm:pt>
    <dgm:pt modelId="{1CB71B68-863F-4D0C-A45A-7BD481BD199B}" type="pres">
      <dgm:prSet presAssocID="{7D20869D-9D2E-4C23-9FE2-ADC027B089EA}" presName="topArc1" presStyleLbl="parChTrans1D1" presStyleIdx="0" presStyleCnt="6"/>
      <dgm:spPr/>
    </dgm:pt>
    <dgm:pt modelId="{B337F08F-9A38-4CD6-9D17-0645597B7BFE}" type="pres">
      <dgm:prSet presAssocID="{7D20869D-9D2E-4C23-9FE2-ADC027B089EA}" presName="bottomArc1" presStyleLbl="parChTrans1D1" presStyleIdx="1" presStyleCnt="6"/>
      <dgm:spPr/>
    </dgm:pt>
    <dgm:pt modelId="{8419A3E6-90A2-4AD3-BFE7-6A0E71ACA12D}" type="pres">
      <dgm:prSet presAssocID="{7D20869D-9D2E-4C23-9FE2-ADC027B089EA}" presName="topConnNode1" presStyleLbl="node1" presStyleIdx="0" presStyleCnt="0"/>
      <dgm:spPr/>
      <dgm:t>
        <a:bodyPr/>
        <a:lstStyle/>
        <a:p>
          <a:endParaRPr lang="en-US"/>
        </a:p>
      </dgm:t>
    </dgm:pt>
    <dgm:pt modelId="{AA7B6821-C41F-4363-8E79-94A82B744FD9}" type="pres">
      <dgm:prSet presAssocID="{7D20869D-9D2E-4C23-9FE2-ADC027B089EA}" presName="hierChild2" presStyleCnt="0"/>
      <dgm:spPr/>
    </dgm:pt>
    <dgm:pt modelId="{78190E93-E523-4B4C-8264-8E0F66343978}" type="pres">
      <dgm:prSet presAssocID="{7D20869D-9D2E-4C23-9FE2-ADC027B089EA}" presName="hierChild3" presStyleCnt="0"/>
      <dgm:spPr/>
    </dgm:pt>
    <dgm:pt modelId="{C13520F4-5B56-4C34-9586-FEFBCDA774DC}" type="pres">
      <dgm:prSet presAssocID="{04FD29ED-D99A-4C1C-85E6-932BD88A65E1}" presName="hierRoot1" presStyleCnt="0">
        <dgm:presLayoutVars>
          <dgm:hierBranch val="init"/>
        </dgm:presLayoutVars>
      </dgm:prSet>
      <dgm:spPr/>
    </dgm:pt>
    <dgm:pt modelId="{7B43E18E-C123-41B1-8D17-CD3F8C178981}" type="pres">
      <dgm:prSet presAssocID="{04FD29ED-D99A-4C1C-85E6-932BD88A65E1}" presName="rootComposite1" presStyleCnt="0"/>
      <dgm:spPr/>
    </dgm:pt>
    <dgm:pt modelId="{0EC99486-C88F-4500-9F66-9ADF489519D3}" type="pres">
      <dgm:prSet presAssocID="{04FD29ED-D99A-4C1C-85E6-932BD88A65E1}" presName="rootText1" presStyleLbl="alignAcc1" presStyleIdx="0" presStyleCnt="0" custScaleY="132858">
        <dgm:presLayoutVars>
          <dgm:chPref val="3"/>
        </dgm:presLayoutVars>
      </dgm:prSet>
      <dgm:spPr/>
      <dgm:t>
        <a:bodyPr/>
        <a:lstStyle/>
        <a:p>
          <a:endParaRPr lang="en-US"/>
        </a:p>
      </dgm:t>
    </dgm:pt>
    <dgm:pt modelId="{2D7C33BC-6E2C-4E3B-9271-B8E108CCA1A9}" type="pres">
      <dgm:prSet presAssocID="{04FD29ED-D99A-4C1C-85E6-932BD88A65E1}" presName="topArc1" presStyleLbl="parChTrans1D1" presStyleIdx="2" presStyleCnt="6"/>
      <dgm:spPr/>
    </dgm:pt>
    <dgm:pt modelId="{FC14FA14-C665-496F-AA8F-AAC99170EC39}" type="pres">
      <dgm:prSet presAssocID="{04FD29ED-D99A-4C1C-85E6-932BD88A65E1}" presName="bottomArc1" presStyleLbl="parChTrans1D1" presStyleIdx="3" presStyleCnt="6"/>
      <dgm:spPr/>
    </dgm:pt>
    <dgm:pt modelId="{ADD19217-7FFF-43AF-9052-8A9D38EDFA02}" type="pres">
      <dgm:prSet presAssocID="{04FD29ED-D99A-4C1C-85E6-932BD88A65E1}" presName="topConnNode1" presStyleLbl="node1" presStyleIdx="0" presStyleCnt="0"/>
      <dgm:spPr/>
      <dgm:t>
        <a:bodyPr/>
        <a:lstStyle/>
        <a:p>
          <a:endParaRPr lang="en-US"/>
        </a:p>
      </dgm:t>
    </dgm:pt>
    <dgm:pt modelId="{9D853230-DDF9-4DDD-99C5-91E772E92F9C}" type="pres">
      <dgm:prSet presAssocID="{04FD29ED-D99A-4C1C-85E6-932BD88A65E1}" presName="hierChild2" presStyleCnt="0"/>
      <dgm:spPr/>
    </dgm:pt>
    <dgm:pt modelId="{845BD05A-6F5D-40F7-A018-027B8BD25743}" type="pres">
      <dgm:prSet presAssocID="{04FD29ED-D99A-4C1C-85E6-932BD88A65E1}" presName="hierChild3" presStyleCnt="0"/>
      <dgm:spPr/>
    </dgm:pt>
    <dgm:pt modelId="{29022A99-1666-4512-A628-7665804CE89B}" type="pres">
      <dgm:prSet presAssocID="{F8F28505-5311-4F13-9705-E6F5256F854F}" presName="hierRoot1" presStyleCnt="0">
        <dgm:presLayoutVars>
          <dgm:hierBranch val="init"/>
        </dgm:presLayoutVars>
      </dgm:prSet>
      <dgm:spPr/>
    </dgm:pt>
    <dgm:pt modelId="{B972A865-23D1-4834-83EC-207FB36A3EA7}" type="pres">
      <dgm:prSet presAssocID="{F8F28505-5311-4F13-9705-E6F5256F854F}" presName="rootComposite1" presStyleCnt="0"/>
      <dgm:spPr/>
    </dgm:pt>
    <dgm:pt modelId="{88F13A31-649E-4A51-ACF1-C3A5E6BEF9DA}" type="pres">
      <dgm:prSet presAssocID="{F8F28505-5311-4F13-9705-E6F5256F854F}" presName="rootText1" presStyleLbl="alignAcc1" presStyleIdx="0" presStyleCnt="0" custScaleY="132858">
        <dgm:presLayoutVars>
          <dgm:chPref val="3"/>
        </dgm:presLayoutVars>
      </dgm:prSet>
      <dgm:spPr/>
      <dgm:t>
        <a:bodyPr/>
        <a:lstStyle/>
        <a:p>
          <a:endParaRPr lang="en-US"/>
        </a:p>
      </dgm:t>
    </dgm:pt>
    <dgm:pt modelId="{6BC40EBD-4F65-4F64-B94E-C620D32B4DE9}" type="pres">
      <dgm:prSet presAssocID="{F8F28505-5311-4F13-9705-E6F5256F854F}" presName="topArc1" presStyleLbl="parChTrans1D1" presStyleIdx="4" presStyleCnt="6"/>
      <dgm:spPr/>
    </dgm:pt>
    <dgm:pt modelId="{89BD5965-8D30-47A9-8B87-471B6ACE2A0D}" type="pres">
      <dgm:prSet presAssocID="{F8F28505-5311-4F13-9705-E6F5256F854F}" presName="bottomArc1" presStyleLbl="parChTrans1D1" presStyleIdx="5" presStyleCnt="6"/>
      <dgm:spPr/>
    </dgm:pt>
    <dgm:pt modelId="{62EC91B7-3BB1-45FE-98BB-AB9B40DB98AC}" type="pres">
      <dgm:prSet presAssocID="{F8F28505-5311-4F13-9705-E6F5256F854F}" presName="topConnNode1" presStyleLbl="node1" presStyleIdx="0" presStyleCnt="0"/>
      <dgm:spPr/>
      <dgm:t>
        <a:bodyPr/>
        <a:lstStyle/>
        <a:p>
          <a:endParaRPr lang="en-US"/>
        </a:p>
      </dgm:t>
    </dgm:pt>
    <dgm:pt modelId="{15A3B78D-CD56-4C4D-B2A9-68038EE69CC2}" type="pres">
      <dgm:prSet presAssocID="{F8F28505-5311-4F13-9705-E6F5256F854F}" presName="hierChild2" presStyleCnt="0"/>
      <dgm:spPr/>
    </dgm:pt>
    <dgm:pt modelId="{570E1AB3-992B-4FD8-8127-6EE9F90D1AD5}" type="pres">
      <dgm:prSet presAssocID="{F8F28505-5311-4F13-9705-E6F5256F854F}" presName="hierChild3" presStyleCnt="0"/>
      <dgm:spPr/>
    </dgm:pt>
  </dgm:ptLst>
  <dgm:cxnLst>
    <dgm:cxn modelId="{EDF6568E-3AEC-4016-8BA4-859AB0A8A414}" srcId="{1B4AED3E-AB6E-47F2-8663-887BADFF5DBF}" destId="{04FD29ED-D99A-4C1C-85E6-932BD88A65E1}" srcOrd="1" destOrd="0" parTransId="{010B64F1-ACF7-4893-A2E0-2472B55A4F49}" sibTransId="{3EB91022-C7C2-411B-9C2D-9D915B2CEBE3}"/>
    <dgm:cxn modelId="{8137B7EE-347C-4F51-92E1-912BA4A2AD5A}" type="presOf" srcId="{F8F28505-5311-4F13-9705-E6F5256F854F}" destId="{62EC91B7-3BB1-45FE-98BB-AB9B40DB98AC}" srcOrd="1" destOrd="0" presId="urn:microsoft.com/office/officeart/2008/layout/HalfCircleOrganizationChart"/>
    <dgm:cxn modelId="{B66636AF-B37F-4A32-8F92-3F342BE0B143}" srcId="{1B4AED3E-AB6E-47F2-8663-887BADFF5DBF}" destId="{F8F28505-5311-4F13-9705-E6F5256F854F}" srcOrd="2" destOrd="0" parTransId="{27331C46-F9CE-4A89-A8F2-956FD4B4E14A}" sibTransId="{36AC22F8-A135-4D1F-BC70-D7BD4C5056B2}"/>
    <dgm:cxn modelId="{CF371CAA-A5EB-4ECB-B3DD-4BA441757F74}" type="presOf" srcId="{04FD29ED-D99A-4C1C-85E6-932BD88A65E1}" destId="{0EC99486-C88F-4500-9F66-9ADF489519D3}" srcOrd="0" destOrd="0" presId="urn:microsoft.com/office/officeart/2008/layout/HalfCircleOrganizationChart"/>
    <dgm:cxn modelId="{9D3AF718-9015-477B-9330-81C267E9EDC9}" type="presOf" srcId="{1B4AED3E-AB6E-47F2-8663-887BADFF5DBF}" destId="{CD842DE7-7D2D-4A01-B092-66E0C250F8CE}" srcOrd="0" destOrd="0" presId="urn:microsoft.com/office/officeart/2008/layout/HalfCircleOrganizationChart"/>
    <dgm:cxn modelId="{BF5449BF-52D1-444D-A071-FBABA54481B5}" type="presOf" srcId="{7D20869D-9D2E-4C23-9FE2-ADC027B089EA}" destId="{8419A3E6-90A2-4AD3-BFE7-6A0E71ACA12D}" srcOrd="1" destOrd="0" presId="urn:microsoft.com/office/officeart/2008/layout/HalfCircleOrganizationChart"/>
    <dgm:cxn modelId="{69DF655D-6894-4CEC-AEE5-6DAC9893EBEE}" type="presOf" srcId="{7D20869D-9D2E-4C23-9FE2-ADC027B089EA}" destId="{530E35A3-EA00-4B93-B019-6FD3F46D114C}" srcOrd="0" destOrd="0" presId="urn:microsoft.com/office/officeart/2008/layout/HalfCircleOrganizationChart"/>
    <dgm:cxn modelId="{D51069A6-1301-4F17-9BE0-E026348C0178}" type="presOf" srcId="{04FD29ED-D99A-4C1C-85E6-932BD88A65E1}" destId="{ADD19217-7FFF-43AF-9052-8A9D38EDFA02}" srcOrd="1" destOrd="0" presId="urn:microsoft.com/office/officeart/2008/layout/HalfCircleOrganizationChart"/>
    <dgm:cxn modelId="{5DA3D6AA-4D8C-423C-868E-9A81EF6AE635}" type="presOf" srcId="{F8F28505-5311-4F13-9705-E6F5256F854F}" destId="{88F13A31-649E-4A51-ACF1-C3A5E6BEF9DA}" srcOrd="0" destOrd="0" presId="urn:microsoft.com/office/officeart/2008/layout/HalfCircleOrganizationChart"/>
    <dgm:cxn modelId="{ABF1960C-1FF3-4785-90E7-18FAEFE96427}" srcId="{1B4AED3E-AB6E-47F2-8663-887BADFF5DBF}" destId="{7D20869D-9D2E-4C23-9FE2-ADC027B089EA}" srcOrd="0" destOrd="0" parTransId="{0345A854-3587-447C-88B2-7CA488040B37}" sibTransId="{14C2E9A0-1CCD-4D62-BB13-22A9178D52BF}"/>
    <dgm:cxn modelId="{436AE285-E2BF-40F5-B1C3-8D13FD7C5BC2}" type="presParOf" srcId="{CD842DE7-7D2D-4A01-B092-66E0C250F8CE}" destId="{F898BD5E-83DC-47D3-9C15-A4A4908B04B5}" srcOrd="0" destOrd="0" presId="urn:microsoft.com/office/officeart/2008/layout/HalfCircleOrganizationChart"/>
    <dgm:cxn modelId="{D6133A44-7AED-46CE-B137-6F905F2828B5}" type="presParOf" srcId="{F898BD5E-83DC-47D3-9C15-A4A4908B04B5}" destId="{2C06F7A6-BD3D-4713-BC63-8FCEB3D2B97F}" srcOrd="0" destOrd="0" presId="urn:microsoft.com/office/officeart/2008/layout/HalfCircleOrganizationChart"/>
    <dgm:cxn modelId="{55DF19DB-1E52-4A9D-8567-2686A135AB43}" type="presParOf" srcId="{2C06F7A6-BD3D-4713-BC63-8FCEB3D2B97F}" destId="{530E35A3-EA00-4B93-B019-6FD3F46D114C}" srcOrd="0" destOrd="0" presId="urn:microsoft.com/office/officeart/2008/layout/HalfCircleOrganizationChart"/>
    <dgm:cxn modelId="{EB178C31-F30A-4297-B8A2-C53F12DC9DD5}" type="presParOf" srcId="{2C06F7A6-BD3D-4713-BC63-8FCEB3D2B97F}" destId="{1CB71B68-863F-4D0C-A45A-7BD481BD199B}" srcOrd="1" destOrd="0" presId="urn:microsoft.com/office/officeart/2008/layout/HalfCircleOrganizationChart"/>
    <dgm:cxn modelId="{9A44EB8A-705F-45E8-9B1F-0BB0A602E2CB}" type="presParOf" srcId="{2C06F7A6-BD3D-4713-BC63-8FCEB3D2B97F}" destId="{B337F08F-9A38-4CD6-9D17-0645597B7BFE}" srcOrd="2" destOrd="0" presId="urn:microsoft.com/office/officeart/2008/layout/HalfCircleOrganizationChart"/>
    <dgm:cxn modelId="{BB74CAFD-9B2C-499F-89AB-682C7D2AF8F8}" type="presParOf" srcId="{2C06F7A6-BD3D-4713-BC63-8FCEB3D2B97F}" destId="{8419A3E6-90A2-4AD3-BFE7-6A0E71ACA12D}" srcOrd="3" destOrd="0" presId="urn:microsoft.com/office/officeart/2008/layout/HalfCircleOrganizationChart"/>
    <dgm:cxn modelId="{614B777B-5C4A-4A79-A097-18A4C1FBDEEB}" type="presParOf" srcId="{F898BD5E-83DC-47D3-9C15-A4A4908B04B5}" destId="{AA7B6821-C41F-4363-8E79-94A82B744FD9}" srcOrd="1" destOrd="0" presId="urn:microsoft.com/office/officeart/2008/layout/HalfCircleOrganizationChart"/>
    <dgm:cxn modelId="{4646D0DD-77E9-4C74-90C1-EDBAACC90983}" type="presParOf" srcId="{F898BD5E-83DC-47D3-9C15-A4A4908B04B5}" destId="{78190E93-E523-4B4C-8264-8E0F66343978}" srcOrd="2" destOrd="0" presId="urn:microsoft.com/office/officeart/2008/layout/HalfCircleOrganizationChart"/>
    <dgm:cxn modelId="{FC40B9FC-213A-487D-BCD1-F0582CC369DE}" type="presParOf" srcId="{CD842DE7-7D2D-4A01-B092-66E0C250F8CE}" destId="{C13520F4-5B56-4C34-9586-FEFBCDA774DC}" srcOrd="1" destOrd="0" presId="urn:microsoft.com/office/officeart/2008/layout/HalfCircleOrganizationChart"/>
    <dgm:cxn modelId="{787346D3-A908-40B7-A3E9-66939921CEB8}" type="presParOf" srcId="{C13520F4-5B56-4C34-9586-FEFBCDA774DC}" destId="{7B43E18E-C123-41B1-8D17-CD3F8C178981}" srcOrd="0" destOrd="0" presId="urn:microsoft.com/office/officeart/2008/layout/HalfCircleOrganizationChart"/>
    <dgm:cxn modelId="{8316ACCF-F3CD-43ED-A6C4-4D501853A964}" type="presParOf" srcId="{7B43E18E-C123-41B1-8D17-CD3F8C178981}" destId="{0EC99486-C88F-4500-9F66-9ADF489519D3}" srcOrd="0" destOrd="0" presId="urn:microsoft.com/office/officeart/2008/layout/HalfCircleOrganizationChart"/>
    <dgm:cxn modelId="{4F499D60-8C08-4313-8FE6-13716FC405DE}" type="presParOf" srcId="{7B43E18E-C123-41B1-8D17-CD3F8C178981}" destId="{2D7C33BC-6E2C-4E3B-9271-B8E108CCA1A9}" srcOrd="1" destOrd="0" presId="urn:microsoft.com/office/officeart/2008/layout/HalfCircleOrganizationChart"/>
    <dgm:cxn modelId="{CA9902BE-964B-4513-A12E-552F2F90E473}" type="presParOf" srcId="{7B43E18E-C123-41B1-8D17-CD3F8C178981}" destId="{FC14FA14-C665-496F-AA8F-AAC99170EC39}" srcOrd="2" destOrd="0" presId="urn:microsoft.com/office/officeart/2008/layout/HalfCircleOrganizationChart"/>
    <dgm:cxn modelId="{E643E032-AC8B-4FFF-A591-18A533C3B2B7}" type="presParOf" srcId="{7B43E18E-C123-41B1-8D17-CD3F8C178981}" destId="{ADD19217-7FFF-43AF-9052-8A9D38EDFA02}" srcOrd="3" destOrd="0" presId="urn:microsoft.com/office/officeart/2008/layout/HalfCircleOrganizationChart"/>
    <dgm:cxn modelId="{C49B480D-2EBF-4A08-928D-7585386C5802}" type="presParOf" srcId="{C13520F4-5B56-4C34-9586-FEFBCDA774DC}" destId="{9D853230-DDF9-4DDD-99C5-91E772E92F9C}" srcOrd="1" destOrd="0" presId="urn:microsoft.com/office/officeart/2008/layout/HalfCircleOrganizationChart"/>
    <dgm:cxn modelId="{D79CBC46-C351-4702-8F12-E6EC44400B69}" type="presParOf" srcId="{C13520F4-5B56-4C34-9586-FEFBCDA774DC}" destId="{845BD05A-6F5D-40F7-A018-027B8BD25743}" srcOrd="2" destOrd="0" presId="urn:microsoft.com/office/officeart/2008/layout/HalfCircleOrganizationChart"/>
    <dgm:cxn modelId="{55224052-6648-41D4-B207-927CCE23E817}" type="presParOf" srcId="{CD842DE7-7D2D-4A01-B092-66E0C250F8CE}" destId="{29022A99-1666-4512-A628-7665804CE89B}" srcOrd="2" destOrd="0" presId="urn:microsoft.com/office/officeart/2008/layout/HalfCircleOrganizationChart"/>
    <dgm:cxn modelId="{3802AB32-5519-4DBB-8D67-04E736C1333A}" type="presParOf" srcId="{29022A99-1666-4512-A628-7665804CE89B}" destId="{B972A865-23D1-4834-83EC-207FB36A3EA7}" srcOrd="0" destOrd="0" presId="urn:microsoft.com/office/officeart/2008/layout/HalfCircleOrganizationChart"/>
    <dgm:cxn modelId="{49AA66D2-4CBE-4A56-9534-AD1289AED2F2}" type="presParOf" srcId="{B972A865-23D1-4834-83EC-207FB36A3EA7}" destId="{88F13A31-649E-4A51-ACF1-C3A5E6BEF9DA}" srcOrd="0" destOrd="0" presId="urn:microsoft.com/office/officeart/2008/layout/HalfCircleOrganizationChart"/>
    <dgm:cxn modelId="{CCFF0760-D95B-4621-B790-B52BABF97B05}" type="presParOf" srcId="{B972A865-23D1-4834-83EC-207FB36A3EA7}" destId="{6BC40EBD-4F65-4F64-B94E-C620D32B4DE9}" srcOrd="1" destOrd="0" presId="urn:microsoft.com/office/officeart/2008/layout/HalfCircleOrganizationChart"/>
    <dgm:cxn modelId="{2A0C7943-DE93-42F4-99B3-27AD7FCDBA1A}" type="presParOf" srcId="{B972A865-23D1-4834-83EC-207FB36A3EA7}" destId="{89BD5965-8D30-47A9-8B87-471B6ACE2A0D}" srcOrd="2" destOrd="0" presId="urn:microsoft.com/office/officeart/2008/layout/HalfCircleOrganizationChart"/>
    <dgm:cxn modelId="{1A9E3DBD-FE5C-4775-8D25-DD282FD24B61}" type="presParOf" srcId="{B972A865-23D1-4834-83EC-207FB36A3EA7}" destId="{62EC91B7-3BB1-45FE-98BB-AB9B40DB98AC}" srcOrd="3" destOrd="0" presId="urn:microsoft.com/office/officeart/2008/layout/HalfCircleOrganizationChart"/>
    <dgm:cxn modelId="{FAFFA98D-0F9F-4DB4-9C78-B25636A846CD}" type="presParOf" srcId="{29022A99-1666-4512-A628-7665804CE89B}" destId="{15A3B78D-CD56-4C4D-B2A9-68038EE69CC2}" srcOrd="1" destOrd="0" presId="urn:microsoft.com/office/officeart/2008/layout/HalfCircleOrganizationChart"/>
    <dgm:cxn modelId="{8A75B36F-D14A-4DAB-B176-2FF53E0BF67A}" type="presParOf" srcId="{29022A99-1666-4512-A628-7665804CE89B}" destId="{570E1AB3-992B-4FD8-8127-6EE9F90D1AD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AED3E-AB6E-47F2-8663-887BADFF5DBF}"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n-US"/>
        </a:p>
      </dgm:t>
    </dgm:pt>
    <dgm:pt modelId="{04FD29ED-D99A-4C1C-85E6-932BD88A65E1}">
      <dgm:prSet phldrT="[Text]"/>
      <dgm:spPr/>
      <dgm:t>
        <a:bodyPr anchor="ctr" anchorCtr="0"/>
        <a:lstStyle/>
        <a:p>
          <a:r>
            <a:rPr lang="en-US" dirty="0" smtClean="0">
              <a:solidFill>
                <a:srgbClr val="C00000"/>
              </a:solidFill>
              <a:effectLst>
                <a:glow rad="63500">
                  <a:schemeClr val="accent6">
                    <a:satMod val="175000"/>
                    <a:alpha val="40000"/>
                  </a:schemeClr>
                </a:glow>
              </a:effectLst>
            </a:rPr>
            <a:t>LIONS</a:t>
          </a:r>
          <a:endParaRPr lang="en-US" dirty="0">
            <a:solidFill>
              <a:srgbClr val="C00000"/>
            </a:solidFill>
            <a:effectLst>
              <a:glow rad="63500">
                <a:schemeClr val="accent6">
                  <a:satMod val="175000"/>
                  <a:alpha val="40000"/>
                </a:schemeClr>
              </a:glow>
            </a:effectLst>
          </a:endParaRPr>
        </a:p>
      </dgm:t>
    </dgm:pt>
    <dgm:pt modelId="{010B64F1-ACF7-4893-A2E0-2472B55A4F49}" type="parTrans" cxnId="{EDF6568E-3AEC-4016-8BA4-859AB0A8A414}">
      <dgm:prSet/>
      <dgm:spPr/>
      <dgm:t>
        <a:bodyPr/>
        <a:lstStyle/>
        <a:p>
          <a:endParaRPr lang="en-US"/>
        </a:p>
      </dgm:t>
    </dgm:pt>
    <dgm:pt modelId="{3EB91022-C7C2-411B-9C2D-9D915B2CEBE3}" type="sibTrans" cxnId="{EDF6568E-3AEC-4016-8BA4-859AB0A8A414}">
      <dgm:prSet/>
      <dgm:spPr/>
      <dgm:t>
        <a:bodyPr/>
        <a:lstStyle/>
        <a:p>
          <a:endParaRPr lang="en-US"/>
        </a:p>
      </dgm:t>
    </dgm:pt>
    <dgm:pt modelId="{7D20869D-9D2E-4C23-9FE2-ADC027B089EA}">
      <dgm:prSet phldrT="[Text]"/>
      <dgm:spPr/>
      <dgm:t>
        <a:bodyPr anchor="ctr" anchorCtr="0"/>
        <a:lstStyle/>
        <a:p>
          <a:r>
            <a:rPr lang="en-US" dirty="0" smtClean="0">
              <a:solidFill>
                <a:srgbClr val="C00000"/>
              </a:solidFill>
              <a:effectLst>
                <a:glow rad="63500">
                  <a:schemeClr val="accent6">
                    <a:satMod val="175000"/>
                    <a:alpha val="40000"/>
                  </a:schemeClr>
                </a:glow>
              </a:effectLst>
            </a:rPr>
            <a:t>LAW</a:t>
          </a:r>
          <a:endParaRPr lang="en-US" dirty="0">
            <a:solidFill>
              <a:srgbClr val="C00000"/>
            </a:solidFill>
            <a:effectLst>
              <a:glow rad="63500">
                <a:schemeClr val="accent6">
                  <a:satMod val="175000"/>
                  <a:alpha val="40000"/>
                </a:schemeClr>
              </a:glow>
            </a:effectLst>
          </a:endParaRPr>
        </a:p>
      </dgm:t>
    </dgm:pt>
    <dgm:pt modelId="{0345A854-3587-447C-88B2-7CA488040B37}" type="parTrans" cxnId="{ABF1960C-1FF3-4785-90E7-18FAEFE96427}">
      <dgm:prSet/>
      <dgm:spPr/>
      <dgm:t>
        <a:bodyPr/>
        <a:lstStyle/>
        <a:p>
          <a:endParaRPr lang="en-US"/>
        </a:p>
      </dgm:t>
    </dgm:pt>
    <dgm:pt modelId="{14C2E9A0-1CCD-4D62-BB13-22A9178D52BF}" type="sibTrans" cxnId="{ABF1960C-1FF3-4785-90E7-18FAEFE96427}">
      <dgm:prSet/>
      <dgm:spPr/>
      <dgm:t>
        <a:bodyPr/>
        <a:lstStyle/>
        <a:p>
          <a:endParaRPr lang="en-US"/>
        </a:p>
      </dgm:t>
    </dgm:pt>
    <dgm:pt modelId="{CD842DE7-7D2D-4A01-B092-66E0C250F8CE}" type="pres">
      <dgm:prSet presAssocID="{1B4AED3E-AB6E-47F2-8663-887BADFF5DBF}" presName="Name0" presStyleCnt="0">
        <dgm:presLayoutVars>
          <dgm:orgChart val="1"/>
          <dgm:chPref val="1"/>
          <dgm:dir/>
          <dgm:animOne val="branch"/>
          <dgm:animLvl val="lvl"/>
          <dgm:resizeHandles/>
        </dgm:presLayoutVars>
      </dgm:prSet>
      <dgm:spPr/>
      <dgm:t>
        <a:bodyPr/>
        <a:lstStyle/>
        <a:p>
          <a:endParaRPr lang="en-US"/>
        </a:p>
      </dgm:t>
    </dgm:pt>
    <dgm:pt modelId="{F898BD5E-83DC-47D3-9C15-A4A4908B04B5}" type="pres">
      <dgm:prSet presAssocID="{7D20869D-9D2E-4C23-9FE2-ADC027B089EA}" presName="hierRoot1" presStyleCnt="0">
        <dgm:presLayoutVars>
          <dgm:hierBranch val="init"/>
        </dgm:presLayoutVars>
      </dgm:prSet>
      <dgm:spPr/>
    </dgm:pt>
    <dgm:pt modelId="{2C06F7A6-BD3D-4713-BC63-8FCEB3D2B97F}" type="pres">
      <dgm:prSet presAssocID="{7D20869D-9D2E-4C23-9FE2-ADC027B089EA}" presName="rootComposite1" presStyleCnt="0"/>
      <dgm:spPr/>
    </dgm:pt>
    <dgm:pt modelId="{530E35A3-EA00-4B93-B019-6FD3F46D114C}" type="pres">
      <dgm:prSet presAssocID="{7D20869D-9D2E-4C23-9FE2-ADC027B089EA}" presName="rootText1" presStyleLbl="alignAcc1" presStyleIdx="0" presStyleCnt="0" custScaleY="94700">
        <dgm:presLayoutVars>
          <dgm:chPref val="3"/>
        </dgm:presLayoutVars>
      </dgm:prSet>
      <dgm:spPr/>
      <dgm:t>
        <a:bodyPr/>
        <a:lstStyle/>
        <a:p>
          <a:endParaRPr lang="en-US"/>
        </a:p>
      </dgm:t>
    </dgm:pt>
    <dgm:pt modelId="{1CB71B68-863F-4D0C-A45A-7BD481BD199B}" type="pres">
      <dgm:prSet presAssocID="{7D20869D-9D2E-4C23-9FE2-ADC027B089EA}" presName="topArc1" presStyleLbl="parChTrans1D1" presStyleIdx="0" presStyleCnt="4"/>
      <dgm:spPr/>
    </dgm:pt>
    <dgm:pt modelId="{B337F08F-9A38-4CD6-9D17-0645597B7BFE}" type="pres">
      <dgm:prSet presAssocID="{7D20869D-9D2E-4C23-9FE2-ADC027B089EA}" presName="bottomArc1" presStyleLbl="parChTrans1D1" presStyleIdx="1" presStyleCnt="4"/>
      <dgm:spPr/>
    </dgm:pt>
    <dgm:pt modelId="{8419A3E6-90A2-4AD3-BFE7-6A0E71ACA12D}" type="pres">
      <dgm:prSet presAssocID="{7D20869D-9D2E-4C23-9FE2-ADC027B089EA}" presName="topConnNode1" presStyleLbl="node1" presStyleIdx="0" presStyleCnt="0"/>
      <dgm:spPr/>
      <dgm:t>
        <a:bodyPr/>
        <a:lstStyle/>
        <a:p>
          <a:endParaRPr lang="en-US"/>
        </a:p>
      </dgm:t>
    </dgm:pt>
    <dgm:pt modelId="{AA7B6821-C41F-4363-8E79-94A82B744FD9}" type="pres">
      <dgm:prSet presAssocID="{7D20869D-9D2E-4C23-9FE2-ADC027B089EA}" presName="hierChild2" presStyleCnt="0"/>
      <dgm:spPr/>
    </dgm:pt>
    <dgm:pt modelId="{78190E93-E523-4B4C-8264-8E0F66343978}" type="pres">
      <dgm:prSet presAssocID="{7D20869D-9D2E-4C23-9FE2-ADC027B089EA}" presName="hierChild3" presStyleCnt="0"/>
      <dgm:spPr/>
    </dgm:pt>
    <dgm:pt modelId="{C13520F4-5B56-4C34-9586-FEFBCDA774DC}" type="pres">
      <dgm:prSet presAssocID="{04FD29ED-D99A-4C1C-85E6-932BD88A65E1}" presName="hierRoot1" presStyleCnt="0">
        <dgm:presLayoutVars>
          <dgm:hierBranch val="init"/>
        </dgm:presLayoutVars>
      </dgm:prSet>
      <dgm:spPr/>
    </dgm:pt>
    <dgm:pt modelId="{7B43E18E-C123-41B1-8D17-CD3F8C178981}" type="pres">
      <dgm:prSet presAssocID="{04FD29ED-D99A-4C1C-85E6-932BD88A65E1}" presName="rootComposite1" presStyleCnt="0"/>
      <dgm:spPr/>
    </dgm:pt>
    <dgm:pt modelId="{0EC99486-C88F-4500-9F66-9ADF489519D3}" type="pres">
      <dgm:prSet presAssocID="{04FD29ED-D99A-4C1C-85E6-932BD88A65E1}" presName="rootText1" presStyleLbl="alignAcc1" presStyleIdx="0" presStyleCnt="0" custScaleY="100179">
        <dgm:presLayoutVars>
          <dgm:chPref val="3"/>
        </dgm:presLayoutVars>
      </dgm:prSet>
      <dgm:spPr/>
      <dgm:t>
        <a:bodyPr/>
        <a:lstStyle/>
        <a:p>
          <a:endParaRPr lang="en-US"/>
        </a:p>
      </dgm:t>
    </dgm:pt>
    <dgm:pt modelId="{2D7C33BC-6E2C-4E3B-9271-B8E108CCA1A9}" type="pres">
      <dgm:prSet presAssocID="{04FD29ED-D99A-4C1C-85E6-932BD88A65E1}" presName="topArc1" presStyleLbl="parChTrans1D1" presStyleIdx="2" presStyleCnt="4"/>
      <dgm:spPr/>
    </dgm:pt>
    <dgm:pt modelId="{FC14FA14-C665-496F-AA8F-AAC99170EC39}" type="pres">
      <dgm:prSet presAssocID="{04FD29ED-D99A-4C1C-85E6-932BD88A65E1}" presName="bottomArc1" presStyleLbl="parChTrans1D1" presStyleIdx="3" presStyleCnt="4"/>
      <dgm:spPr/>
    </dgm:pt>
    <dgm:pt modelId="{ADD19217-7FFF-43AF-9052-8A9D38EDFA02}" type="pres">
      <dgm:prSet presAssocID="{04FD29ED-D99A-4C1C-85E6-932BD88A65E1}" presName="topConnNode1" presStyleLbl="node1" presStyleIdx="0" presStyleCnt="0"/>
      <dgm:spPr/>
      <dgm:t>
        <a:bodyPr/>
        <a:lstStyle/>
        <a:p>
          <a:endParaRPr lang="en-US"/>
        </a:p>
      </dgm:t>
    </dgm:pt>
    <dgm:pt modelId="{9D853230-DDF9-4DDD-99C5-91E772E92F9C}" type="pres">
      <dgm:prSet presAssocID="{04FD29ED-D99A-4C1C-85E6-932BD88A65E1}" presName="hierChild2" presStyleCnt="0"/>
      <dgm:spPr/>
    </dgm:pt>
    <dgm:pt modelId="{845BD05A-6F5D-40F7-A018-027B8BD25743}" type="pres">
      <dgm:prSet presAssocID="{04FD29ED-D99A-4C1C-85E6-932BD88A65E1}" presName="hierChild3" presStyleCnt="0"/>
      <dgm:spPr/>
    </dgm:pt>
  </dgm:ptLst>
  <dgm:cxnLst>
    <dgm:cxn modelId="{EDF6568E-3AEC-4016-8BA4-859AB0A8A414}" srcId="{1B4AED3E-AB6E-47F2-8663-887BADFF5DBF}" destId="{04FD29ED-D99A-4C1C-85E6-932BD88A65E1}" srcOrd="1" destOrd="0" parTransId="{010B64F1-ACF7-4893-A2E0-2472B55A4F49}" sibTransId="{3EB91022-C7C2-411B-9C2D-9D915B2CEBE3}"/>
    <dgm:cxn modelId="{1B8F7915-7445-4C79-916D-D1F5A6D6F63C}" type="presOf" srcId="{04FD29ED-D99A-4C1C-85E6-932BD88A65E1}" destId="{0EC99486-C88F-4500-9F66-9ADF489519D3}" srcOrd="0" destOrd="0" presId="urn:microsoft.com/office/officeart/2008/layout/HalfCircleOrganizationChart"/>
    <dgm:cxn modelId="{FF3577B7-1271-44C4-B4D4-3539F2862955}" type="presOf" srcId="{1B4AED3E-AB6E-47F2-8663-887BADFF5DBF}" destId="{CD842DE7-7D2D-4A01-B092-66E0C250F8CE}" srcOrd="0" destOrd="0" presId="urn:microsoft.com/office/officeart/2008/layout/HalfCircleOrganizationChart"/>
    <dgm:cxn modelId="{14CF1B84-0B77-4A8B-9537-51BD69498458}" type="presOf" srcId="{04FD29ED-D99A-4C1C-85E6-932BD88A65E1}" destId="{ADD19217-7FFF-43AF-9052-8A9D38EDFA02}" srcOrd="1" destOrd="0" presId="urn:microsoft.com/office/officeart/2008/layout/HalfCircleOrganizationChart"/>
    <dgm:cxn modelId="{864BC26E-3EE3-47A6-B48E-DBEAA8023335}" type="presOf" srcId="{7D20869D-9D2E-4C23-9FE2-ADC027B089EA}" destId="{530E35A3-EA00-4B93-B019-6FD3F46D114C}" srcOrd="0" destOrd="0" presId="urn:microsoft.com/office/officeart/2008/layout/HalfCircleOrganizationChart"/>
    <dgm:cxn modelId="{17C64378-411B-4486-8A55-6CB9098ED619}" type="presOf" srcId="{7D20869D-9D2E-4C23-9FE2-ADC027B089EA}" destId="{8419A3E6-90A2-4AD3-BFE7-6A0E71ACA12D}" srcOrd="1" destOrd="0" presId="urn:microsoft.com/office/officeart/2008/layout/HalfCircleOrganizationChart"/>
    <dgm:cxn modelId="{ABF1960C-1FF3-4785-90E7-18FAEFE96427}" srcId="{1B4AED3E-AB6E-47F2-8663-887BADFF5DBF}" destId="{7D20869D-9D2E-4C23-9FE2-ADC027B089EA}" srcOrd="0" destOrd="0" parTransId="{0345A854-3587-447C-88B2-7CA488040B37}" sibTransId="{14C2E9A0-1CCD-4D62-BB13-22A9178D52BF}"/>
    <dgm:cxn modelId="{35F08CC3-28E7-4210-9DE4-5BAE1A77FA10}" type="presParOf" srcId="{CD842DE7-7D2D-4A01-B092-66E0C250F8CE}" destId="{F898BD5E-83DC-47D3-9C15-A4A4908B04B5}" srcOrd="0" destOrd="0" presId="urn:microsoft.com/office/officeart/2008/layout/HalfCircleOrganizationChart"/>
    <dgm:cxn modelId="{B9FBCCE8-0B70-48F9-88D8-467AF0A11903}" type="presParOf" srcId="{F898BD5E-83DC-47D3-9C15-A4A4908B04B5}" destId="{2C06F7A6-BD3D-4713-BC63-8FCEB3D2B97F}" srcOrd="0" destOrd="0" presId="urn:microsoft.com/office/officeart/2008/layout/HalfCircleOrganizationChart"/>
    <dgm:cxn modelId="{4DD9DC96-4AF6-4B83-AE07-15419E7741B1}" type="presParOf" srcId="{2C06F7A6-BD3D-4713-BC63-8FCEB3D2B97F}" destId="{530E35A3-EA00-4B93-B019-6FD3F46D114C}" srcOrd="0" destOrd="0" presId="urn:microsoft.com/office/officeart/2008/layout/HalfCircleOrganizationChart"/>
    <dgm:cxn modelId="{961EFB2B-11DF-4E2D-9F5D-19ACD073D7FB}" type="presParOf" srcId="{2C06F7A6-BD3D-4713-BC63-8FCEB3D2B97F}" destId="{1CB71B68-863F-4D0C-A45A-7BD481BD199B}" srcOrd="1" destOrd="0" presId="urn:microsoft.com/office/officeart/2008/layout/HalfCircleOrganizationChart"/>
    <dgm:cxn modelId="{CCDF774E-9EFB-4070-A4FC-43D6F102F6A2}" type="presParOf" srcId="{2C06F7A6-BD3D-4713-BC63-8FCEB3D2B97F}" destId="{B337F08F-9A38-4CD6-9D17-0645597B7BFE}" srcOrd="2" destOrd="0" presId="urn:microsoft.com/office/officeart/2008/layout/HalfCircleOrganizationChart"/>
    <dgm:cxn modelId="{EA5A4F99-C7AB-4053-81E2-3E24C99C56BA}" type="presParOf" srcId="{2C06F7A6-BD3D-4713-BC63-8FCEB3D2B97F}" destId="{8419A3E6-90A2-4AD3-BFE7-6A0E71ACA12D}" srcOrd="3" destOrd="0" presId="urn:microsoft.com/office/officeart/2008/layout/HalfCircleOrganizationChart"/>
    <dgm:cxn modelId="{94763FDF-DE80-4C46-9A2B-C14D2941F679}" type="presParOf" srcId="{F898BD5E-83DC-47D3-9C15-A4A4908B04B5}" destId="{AA7B6821-C41F-4363-8E79-94A82B744FD9}" srcOrd="1" destOrd="0" presId="urn:microsoft.com/office/officeart/2008/layout/HalfCircleOrganizationChart"/>
    <dgm:cxn modelId="{AC8D107A-FCA9-4AC9-AD97-D84DA741C4FA}" type="presParOf" srcId="{F898BD5E-83DC-47D3-9C15-A4A4908B04B5}" destId="{78190E93-E523-4B4C-8264-8E0F66343978}" srcOrd="2" destOrd="0" presId="urn:microsoft.com/office/officeart/2008/layout/HalfCircleOrganizationChart"/>
    <dgm:cxn modelId="{4D26171C-3CBC-44AE-B25E-968D362F3498}" type="presParOf" srcId="{CD842DE7-7D2D-4A01-B092-66E0C250F8CE}" destId="{C13520F4-5B56-4C34-9586-FEFBCDA774DC}" srcOrd="1" destOrd="0" presId="urn:microsoft.com/office/officeart/2008/layout/HalfCircleOrganizationChart"/>
    <dgm:cxn modelId="{58EF77F4-23DB-4A90-9A40-EB464C00D67D}" type="presParOf" srcId="{C13520F4-5B56-4C34-9586-FEFBCDA774DC}" destId="{7B43E18E-C123-41B1-8D17-CD3F8C178981}" srcOrd="0" destOrd="0" presId="urn:microsoft.com/office/officeart/2008/layout/HalfCircleOrganizationChart"/>
    <dgm:cxn modelId="{7A2A4973-C5BE-4A87-97F6-7BEB5A9F4A0C}" type="presParOf" srcId="{7B43E18E-C123-41B1-8D17-CD3F8C178981}" destId="{0EC99486-C88F-4500-9F66-9ADF489519D3}" srcOrd="0" destOrd="0" presId="urn:microsoft.com/office/officeart/2008/layout/HalfCircleOrganizationChart"/>
    <dgm:cxn modelId="{AD4DF26E-4C5C-4836-9F25-80940E07236B}" type="presParOf" srcId="{7B43E18E-C123-41B1-8D17-CD3F8C178981}" destId="{2D7C33BC-6E2C-4E3B-9271-B8E108CCA1A9}" srcOrd="1" destOrd="0" presId="urn:microsoft.com/office/officeart/2008/layout/HalfCircleOrganizationChart"/>
    <dgm:cxn modelId="{C460CF9F-814A-4276-813B-CD6E36031AAB}" type="presParOf" srcId="{7B43E18E-C123-41B1-8D17-CD3F8C178981}" destId="{FC14FA14-C665-496F-AA8F-AAC99170EC39}" srcOrd="2" destOrd="0" presId="urn:microsoft.com/office/officeart/2008/layout/HalfCircleOrganizationChart"/>
    <dgm:cxn modelId="{76A9BE1F-1253-482F-8F92-6EA6E173A911}" type="presParOf" srcId="{7B43E18E-C123-41B1-8D17-CD3F8C178981}" destId="{ADD19217-7FFF-43AF-9052-8A9D38EDFA02}" srcOrd="3" destOrd="0" presId="urn:microsoft.com/office/officeart/2008/layout/HalfCircleOrganizationChart"/>
    <dgm:cxn modelId="{C7D9E514-A8B2-468C-B8ED-CC219F287D7C}" type="presParOf" srcId="{C13520F4-5B56-4C34-9586-FEFBCDA774DC}" destId="{9D853230-DDF9-4DDD-99C5-91E772E92F9C}" srcOrd="1" destOrd="0" presId="urn:microsoft.com/office/officeart/2008/layout/HalfCircleOrganizationChart"/>
    <dgm:cxn modelId="{4A8A5E91-3221-4884-BC28-DD5267C9061A}" type="presParOf" srcId="{C13520F4-5B56-4C34-9586-FEFBCDA774DC}" destId="{845BD05A-6F5D-40F7-A018-027B8BD25743}"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AED3E-AB6E-47F2-8663-887BADFF5DBF}"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n-US"/>
        </a:p>
      </dgm:t>
    </dgm:pt>
    <dgm:pt modelId="{04FD29ED-D99A-4C1C-85E6-932BD88A65E1}">
      <dgm:prSet phldrT="[Text]"/>
      <dgm:spPr/>
      <dgm:t>
        <a:bodyPr anchor="ctr" anchorCtr="0"/>
        <a:lstStyle/>
        <a:p>
          <a:r>
            <a:rPr lang="en-US" dirty="0" smtClean="0">
              <a:solidFill>
                <a:srgbClr val="C00000"/>
              </a:solidFill>
              <a:effectLst>
                <a:glow rad="63500">
                  <a:schemeClr val="accent6">
                    <a:satMod val="175000"/>
                    <a:alpha val="40000"/>
                  </a:schemeClr>
                </a:glow>
              </a:effectLst>
            </a:rPr>
            <a:t>LIONS</a:t>
          </a:r>
          <a:endParaRPr lang="en-US" dirty="0">
            <a:solidFill>
              <a:srgbClr val="C00000"/>
            </a:solidFill>
            <a:effectLst>
              <a:glow rad="63500">
                <a:schemeClr val="accent6">
                  <a:satMod val="175000"/>
                  <a:alpha val="40000"/>
                </a:schemeClr>
              </a:glow>
            </a:effectLst>
          </a:endParaRPr>
        </a:p>
      </dgm:t>
    </dgm:pt>
    <dgm:pt modelId="{010B64F1-ACF7-4893-A2E0-2472B55A4F49}" type="parTrans" cxnId="{EDF6568E-3AEC-4016-8BA4-859AB0A8A414}">
      <dgm:prSet/>
      <dgm:spPr/>
      <dgm:t>
        <a:bodyPr/>
        <a:lstStyle/>
        <a:p>
          <a:endParaRPr lang="en-US"/>
        </a:p>
      </dgm:t>
    </dgm:pt>
    <dgm:pt modelId="{3EB91022-C7C2-411B-9C2D-9D915B2CEBE3}" type="sibTrans" cxnId="{EDF6568E-3AEC-4016-8BA4-859AB0A8A414}">
      <dgm:prSet/>
      <dgm:spPr/>
      <dgm:t>
        <a:bodyPr/>
        <a:lstStyle/>
        <a:p>
          <a:endParaRPr lang="en-US"/>
        </a:p>
      </dgm:t>
    </dgm:pt>
    <dgm:pt modelId="{7D20869D-9D2E-4C23-9FE2-ADC027B089EA}">
      <dgm:prSet phldrT="[Text]"/>
      <dgm:spPr/>
      <dgm:t>
        <a:bodyPr anchor="ctr" anchorCtr="0"/>
        <a:lstStyle/>
        <a:p>
          <a:r>
            <a:rPr lang="en-US" dirty="0" smtClean="0">
              <a:solidFill>
                <a:srgbClr val="C00000"/>
              </a:solidFill>
              <a:effectLst>
                <a:glow rad="63500">
                  <a:schemeClr val="accent6">
                    <a:satMod val="175000"/>
                    <a:alpha val="40000"/>
                  </a:schemeClr>
                </a:glow>
              </a:effectLst>
            </a:rPr>
            <a:t>LAW</a:t>
          </a:r>
          <a:endParaRPr lang="en-US" dirty="0">
            <a:solidFill>
              <a:srgbClr val="C00000"/>
            </a:solidFill>
            <a:effectLst>
              <a:glow rad="63500">
                <a:schemeClr val="accent6">
                  <a:satMod val="175000"/>
                  <a:alpha val="40000"/>
                </a:schemeClr>
              </a:glow>
            </a:effectLst>
          </a:endParaRPr>
        </a:p>
      </dgm:t>
    </dgm:pt>
    <dgm:pt modelId="{0345A854-3587-447C-88B2-7CA488040B37}" type="parTrans" cxnId="{ABF1960C-1FF3-4785-90E7-18FAEFE96427}">
      <dgm:prSet/>
      <dgm:spPr/>
      <dgm:t>
        <a:bodyPr/>
        <a:lstStyle/>
        <a:p>
          <a:endParaRPr lang="en-US"/>
        </a:p>
      </dgm:t>
    </dgm:pt>
    <dgm:pt modelId="{14C2E9A0-1CCD-4D62-BB13-22A9178D52BF}" type="sibTrans" cxnId="{ABF1960C-1FF3-4785-90E7-18FAEFE96427}">
      <dgm:prSet/>
      <dgm:spPr/>
      <dgm:t>
        <a:bodyPr/>
        <a:lstStyle/>
        <a:p>
          <a:endParaRPr lang="en-US"/>
        </a:p>
      </dgm:t>
    </dgm:pt>
    <dgm:pt modelId="{CD842DE7-7D2D-4A01-B092-66E0C250F8CE}" type="pres">
      <dgm:prSet presAssocID="{1B4AED3E-AB6E-47F2-8663-887BADFF5DBF}" presName="Name0" presStyleCnt="0">
        <dgm:presLayoutVars>
          <dgm:orgChart val="1"/>
          <dgm:chPref val="1"/>
          <dgm:dir/>
          <dgm:animOne val="branch"/>
          <dgm:animLvl val="lvl"/>
          <dgm:resizeHandles/>
        </dgm:presLayoutVars>
      </dgm:prSet>
      <dgm:spPr/>
      <dgm:t>
        <a:bodyPr/>
        <a:lstStyle/>
        <a:p>
          <a:endParaRPr lang="en-US"/>
        </a:p>
      </dgm:t>
    </dgm:pt>
    <dgm:pt modelId="{F898BD5E-83DC-47D3-9C15-A4A4908B04B5}" type="pres">
      <dgm:prSet presAssocID="{7D20869D-9D2E-4C23-9FE2-ADC027B089EA}" presName="hierRoot1" presStyleCnt="0">
        <dgm:presLayoutVars>
          <dgm:hierBranch val="init"/>
        </dgm:presLayoutVars>
      </dgm:prSet>
      <dgm:spPr/>
    </dgm:pt>
    <dgm:pt modelId="{2C06F7A6-BD3D-4713-BC63-8FCEB3D2B97F}" type="pres">
      <dgm:prSet presAssocID="{7D20869D-9D2E-4C23-9FE2-ADC027B089EA}" presName="rootComposite1" presStyleCnt="0"/>
      <dgm:spPr/>
    </dgm:pt>
    <dgm:pt modelId="{530E35A3-EA00-4B93-B019-6FD3F46D114C}" type="pres">
      <dgm:prSet presAssocID="{7D20869D-9D2E-4C23-9FE2-ADC027B089EA}" presName="rootText1" presStyleLbl="alignAcc1" presStyleIdx="0" presStyleCnt="0" custScaleY="94700">
        <dgm:presLayoutVars>
          <dgm:chPref val="3"/>
        </dgm:presLayoutVars>
      </dgm:prSet>
      <dgm:spPr/>
      <dgm:t>
        <a:bodyPr/>
        <a:lstStyle/>
        <a:p>
          <a:endParaRPr lang="en-US"/>
        </a:p>
      </dgm:t>
    </dgm:pt>
    <dgm:pt modelId="{1CB71B68-863F-4D0C-A45A-7BD481BD199B}" type="pres">
      <dgm:prSet presAssocID="{7D20869D-9D2E-4C23-9FE2-ADC027B089EA}" presName="topArc1" presStyleLbl="parChTrans1D1" presStyleIdx="0" presStyleCnt="4"/>
      <dgm:spPr/>
    </dgm:pt>
    <dgm:pt modelId="{B337F08F-9A38-4CD6-9D17-0645597B7BFE}" type="pres">
      <dgm:prSet presAssocID="{7D20869D-9D2E-4C23-9FE2-ADC027B089EA}" presName="bottomArc1" presStyleLbl="parChTrans1D1" presStyleIdx="1" presStyleCnt="4"/>
      <dgm:spPr/>
    </dgm:pt>
    <dgm:pt modelId="{8419A3E6-90A2-4AD3-BFE7-6A0E71ACA12D}" type="pres">
      <dgm:prSet presAssocID="{7D20869D-9D2E-4C23-9FE2-ADC027B089EA}" presName="topConnNode1" presStyleLbl="node1" presStyleIdx="0" presStyleCnt="0"/>
      <dgm:spPr/>
      <dgm:t>
        <a:bodyPr/>
        <a:lstStyle/>
        <a:p>
          <a:endParaRPr lang="en-US"/>
        </a:p>
      </dgm:t>
    </dgm:pt>
    <dgm:pt modelId="{AA7B6821-C41F-4363-8E79-94A82B744FD9}" type="pres">
      <dgm:prSet presAssocID="{7D20869D-9D2E-4C23-9FE2-ADC027B089EA}" presName="hierChild2" presStyleCnt="0"/>
      <dgm:spPr/>
    </dgm:pt>
    <dgm:pt modelId="{78190E93-E523-4B4C-8264-8E0F66343978}" type="pres">
      <dgm:prSet presAssocID="{7D20869D-9D2E-4C23-9FE2-ADC027B089EA}" presName="hierChild3" presStyleCnt="0"/>
      <dgm:spPr/>
    </dgm:pt>
    <dgm:pt modelId="{C13520F4-5B56-4C34-9586-FEFBCDA774DC}" type="pres">
      <dgm:prSet presAssocID="{04FD29ED-D99A-4C1C-85E6-932BD88A65E1}" presName="hierRoot1" presStyleCnt="0">
        <dgm:presLayoutVars>
          <dgm:hierBranch val="init"/>
        </dgm:presLayoutVars>
      </dgm:prSet>
      <dgm:spPr/>
    </dgm:pt>
    <dgm:pt modelId="{7B43E18E-C123-41B1-8D17-CD3F8C178981}" type="pres">
      <dgm:prSet presAssocID="{04FD29ED-D99A-4C1C-85E6-932BD88A65E1}" presName="rootComposite1" presStyleCnt="0"/>
      <dgm:spPr/>
    </dgm:pt>
    <dgm:pt modelId="{0EC99486-C88F-4500-9F66-9ADF489519D3}" type="pres">
      <dgm:prSet presAssocID="{04FD29ED-D99A-4C1C-85E6-932BD88A65E1}" presName="rootText1" presStyleLbl="alignAcc1" presStyleIdx="0" presStyleCnt="0" custScaleY="100179">
        <dgm:presLayoutVars>
          <dgm:chPref val="3"/>
        </dgm:presLayoutVars>
      </dgm:prSet>
      <dgm:spPr/>
      <dgm:t>
        <a:bodyPr/>
        <a:lstStyle/>
        <a:p>
          <a:endParaRPr lang="en-US"/>
        </a:p>
      </dgm:t>
    </dgm:pt>
    <dgm:pt modelId="{2D7C33BC-6E2C-4E3B-9271-B8E108CCA1A9}" type="pres">
      <dgm:prSet presAssocID="{04FD29ED-D99A-4C1C-85E6-932BD88A65E1}" presName="topArc1" presStyleLbl="parChTrans1D1" presStyleIdx="2" presStyleCnt="4"/>
      <dgm:spPr/>
    </dgm:pt>
    <dgm:pt modelId="{FC14FA14-C665-496F-AA8F-AAC99170EC39}" type="pres">
      <dgm:prSet presAssocID="{04FD29ED-D99A-4C1C-85E6-932BD88A65E1}" presName="bottomArc1" presStyleLbl="parChTrans1D1" presStyleIdx="3" presStyleCnt="4"/>
      <dgm:spPr/>
    </dgm:pt>
    <dgm:pt modelId="{ADD19217-7FFF-43AF-9052-8A9D38EDFA02}" type="pres">
      <dgm:prSet presAssocID="{04FD29ED-D99A-4C1C-85E6-932BD88A65E1}" presName="topConnNode1" presStyleLbl="node1" presStyleIdx="0" presStyleCnt="0"/>
      <dgm:spPr/>
      <dgm:t>
        <a:bodyPr/>
        <a:lstStyle/>
        <a:p>
          <a:endParaRPr lang="en-US"/>
        </a:p>
      </dgm:t>
    </dgm:pt>
    <dgm:pt modelId="{9D853230-DDF9-4DDD-99C5-91E772E92F9C}" type="pres">
      <dgm:prSet presAssocID="{04FD29ED-D99A-4C1C-85E6-932BD88A65E1}" presName="hierChild2" presStyleCnt="0"/>
      <dgm:spPr/>
    </dgm:pt>
    <dgm:pt modelId="{845BD05A-6F5D-40F7-A018-027B8BD25743}" type="pres">
      <dgm:prSet presAssocID="{04FD29ED-D99A-4C1C-85E6-932BD88A65E1}" presName="hierChild3" presStyleCnt="0"/>
      <dgm:spPr/>
    </dgm:pt>
  </dgm:ptLst>
  <dgm:cxnLst>
    <dgm:cxn modelId="{BBB7335C-F2F0-4FBF-84B7-9E53991AFE80}" type="presOf" srcId="{7D20869D-9D2E-4C23-9FE2-ADC027B089EA}" destId="{530E35A3-EA00-4B93-B019-6FD3F46D114C}" srcOrd="0" destOrd="0" presId="urn:microsoft.com/office/officeart/2008/layout/HalfCircleOrganizationChart"/>
    <dgm:cxn modelId="{EDF6568E-3AEC-4016-8BA4-859AB0A8A414}" srcId="{1B4AED3E-AB6E-47F2-8663-887BADFF5DBF}" destId="{04FD29ED-D99A-4C1C-85E6-932BD88A65E1}" srcOrd="1" destOrd="0" parTransId="{010B64F1-ACF7-4893-A2E0-2472B55A4F49}" sibTransId="{3EB91022-C7C2-411B-9C2D-9D915B2CEBE3}"/>
    <dgm:cxn modelId="{9C0F106F-6D9E-4CE7-A9B9-5CA587588708}" type="presOf" srcId="{7D20869D-9D2E-4C23-9FE2-ADC027B089EA}" destId="{8419A3E6-90A2-4AD3-BFE7-6A0E71ACA12D}" srcOrd="1" destOrd="0" presId="urn:microsoft.com/office/officeart/2008/layout/HalfCircleOrganizationChart"/>
    <dgm:cxn modelId="{A8F9D2F2-688E-4F09-9C60-8FDB20D3045F}" type="presOf" srcId="{04FD29ED-D99A-4C1C-85E6-932BD88A65E1}" destId="{0EC99486-C88F-4500-9F66-9ADF489519D3}" srcOrd="0" destOrd="0" presId="urn:microsoft.com/office/officeart/2008/layout/HalfCircleOrganizationChart"/>
    <dgm:cxn modelId="{E6510B6F-4F0D-450A-895A-0B1E7A8C1AA4}" type="presOf" srcId="{1B4AED3E-AB6E-47F2-8663-887BADFF5DBF}" destId="{CD842DE7-7D2D-4A01-B092-66E0C250F8CE}" srcOrd="0" destOrd="0" presId="urn:microsoft.com/office/officeart/2008/layout/HalfCircleOrganizationChart"/>
    <dgm:cxn modelId="{ABF1960C-1FF3-4785-90E7-18FAEFE96427}" srcId="{1B4AED3E-AB6E-47F2-8663-887BADFF5DBF}" destId="{7D20869D-9D2E-4C23-9FE2-ADC027B089EA}" srcOrd="0" destOrd="0" parTransId="{0345A854-3587-447C-88B2-7CA488040B37}" sibTransId="{14C2E9A0-1CCD-4D62-BB13-22A9178D52BF}"/>
    <dgm:cxn modelId="{E4D73BB2-29EF-4E17-AB50-54353E45CDD0}" type="presOf" srcId="{04FD29ED-D99A-4C1C-85E6-932BD88A65E1}" destId="{ADD19217-7FFF-43AF-9052-8A9D38EDFA02}" srcOrd="1" destOrd="0" presId="urn:microsoft.com/office/officeart/2008/layout/HalfCircleOrganizationChart"/>
    <dgm:cxn modelId="{A26E2CEB-C4F3-4A85-B44C-8E13E79612DD}" type="presParOf" srcId="{CD842DE7-7D2D-4A01-B092-66E0C250F8CE}" destId="{F898BD5E-83DC-47D3-9C15-A4A4908B04B5}" srcOrd="0" destOrd="0" presId="urn:microsoft.com/office/officeart/2008/layout/HalfCircleOrganizationChart"/>
    <dgm:cxn modelId="{97BAD8AB-1C26-4990-BF3B-9F0EFE8F754E}" type="presParOf" srcId="{F898BD5E-83DC-47D3-9C15-A4A4908B04B5}" destId="{2C06F7A6-BD3D-4713-BC63-8FCEB3D2B97F}" srcOrd="0" destOrd="0" presId="urn:microsoft.com/office/officeart/2008/layout/HalfCircleOrganizationChart"/>
    <dgm:cxn modelId="{801B1E3F-633B-442E-B64A-1DC2FDAD820D}" type="presParOf" srcId="{2C06F7A6-BD3D-4713-BC63-8FCEB3D2B97F}" destId="{530E35A3-EA00-4B93-B019-6FD3F46D114C}" srcOrd="0" destOrd="0" presId="urn:microsoft.com/office/officeart/2008/layout/HalfCircleOrganizationChart"/>
    <dgm:cxn modelId="{77ED16E4-A855-4092-AAF6-02FF17EB9E50}" type="presParOf" srcId="{2C06F7A6-BD3D-4713-BC63-8FCEB3D2B97F}" destId="{1CB71B68-863F-4D0C-A45A-7BD481BD199B}" srcOrd="1" destOrd="0" presId="urn:microsoft.com/office/officeart/2008/layout/HalfCircleOrganizationChart"/>
    <dgm:cxn modelId="{A10B06C0-01EE-41D8-8413-051CF13A6847}" type="presParOf" srcId="{2C06F7A6-BD3D-4713-BC63-8FCEB3D2B97F}" destId="{B337F08F-9A38-4CD6-9D17-0645597B7BFE}" srcOrd="2" destOrd="0" presId="urn:microsoft.com/office/officeart/2008/layout/HalfCircleOrganizationChart"/>
    <dgm:cxn modelId="{AE7B669A-CF59-432C-91A9-A5BCF460BBDA}" type="presParOf" srcId="{2C06F7A6-BD3D-4713-BC63-8FCEB3D2B97F}" destId="{8419A3E6-90A2-4AD3-BFE7-6A0E71ACA12D}" srcOrd="3" destOrd="0" presId="urn:microsoft.com/office/officeart/2008/layout/HalfCircleOrganizationChart"/>
    <dgm:cxn modelId="{73BF14F3-11CF-4EC9-8647-D6BF308675AB}" type="presParOf" srcId="{F898BD5E-83DC-47D3-9C15-A4A4908B04B5}" destId="{AA7B6821-C41F-4363-8E79-94A82B744FD9}" srcOrd="1" destOrd="0" presId="urn:microsoft.com/office/officeart/2008/layout/HalfCircleOrganizationChart"/>
    <dgm:cxn modelId="{577C830D-DC84-474A-8785-B9A1B82DE1D3}" type="presParOf" srcId="{F898BD5E-83DC-47D3-9C15-A4A4908B04B5}" destId="{78190E93-E523-4B4C-8264-8E0F66343978}" srcOrd="2" destOrd="0" presId="urn:microsoft.com/office/officeart/2008/layout/HalfCircleOrganizationChart"/>
    <dgm:cxn modelId="{C78F90D4-EC2C-41E3-8D7A-7975E1125B95}" type="presParOf" srcId="{CD842DE7-7D2D-4A01-B092-66E0C250F8CE}" destId="{C13520F4-5B56-4C34-9586-FEFBCDA774DC}" srcOrd="1" destOrd="0" presId="urn:microsoft.com/office/officeart/2008/layout/HalfCircleOrganizationChart"/>
    <dgm:cxn modelId="{8A039B1E-63A7-4B4D-A799-35242E2A4D7F}" type="presParOf" srcId="{C13520F4-5B56-4C34-9586-FEFBCDA774DC}" destId="{7B43E18E-C123-41B1-8D17-CD3F8C178981}" srcOrd="0" destOrd="0" presId="urn:microsoft.com/office/officeart/2008/layout/HalfCircleOrganizationChart"/>
    <dgm:cxn modelId="{DC520AFB-1D32-44E1-B0A1-F67752A6B20E}" type="presParOf" srcId="{7B43E18E-C123-41B1-8D17-CD3F8C178981}" destId="{0EC99486-C88F-4500-9F66-9ADF489519D3}" srcOrd="0" destOrd="0" presId="urn:microsoft.com/office/officeart/2008/layout/HalfCircleOrganizationChart"/>
    <dgm:cxn modelId="{B1D8893D-4979-4814-BAD0-A93C67C05430}" type="presParOf" srcId="{7B43E18E-C123-41B1-8D17-CD3F8C178981}" destId="{2D7C33BC-6E2C-4E3B-9271-B8E108CCA1A9}" srcOrd="1" destOrd="0" presId="urn:microsoft.com/office/officeart/2008/layout/HalfCircleOrganizationChart"/>
    <dgm:cxn modelId="{6E7AE6CC-3E69-49D3-8A56-F4461072589A}" type="presParOf" srcId="{7B43E18E-C123-41B1-8D17-CD3F8C178981}" destId="{FC14FA14-C665-496F-AA8F-AAC99170EC39}" srcOrd="2" destOrd="0" presId="urn:microsoft.com/office/officeart/2008/layout/HalfCircleOrganizationChart"/>
    <dgm:cxn modelId="{21EF2815-C5D6-49F7-8C41-A27241031ADE}" type="presParOf" srcId="{7B43E18E-C123-41B1-8D17-CD3F8C178981}" destId="{ADD19217-7FFF-43AF-9052-8A9D38EDFA02}" srcOrd="3" destOrd="0" presId="urn:microsoft.com/office/officeart/2008/layout/HalfCircleOrganizationChart"/>
    <dgm:cxn modelId="{40BFDF97-F437-4029-8948-DB8773028120}" type="presParOf" srcId="{C13520F4-5B56-4C34-9586-FEFBCDA774DC}" destId="{9D853230-DDF9-4DDD-99C5-91E772E92F9C}" srcOrd="1" destOrd="0" presId="urn:microsoft.com/office/officeart/2008/layout/HalfCircleOrganizationChart"/>
    <dgm:cxn modelId="{830A71F9-DE2B-486B-B522-25A986F6B1EA}" type="presParOf" srcId="{C13520F4-5B56-4C34-9586-FEFBCDA774DC}" destId="{845BD05A-6F5D-40F7-A018-027B8BD2574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AED3E-AB6E-47F2-8663-887BADFF5DBF}"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n-US"/>
        </a:p>
      </dgm:t>
    </dgm:pt>
    <dgm:pt modelId="{04FD29ED-D99A-4C1C-85E6-932BD88A65E1}">
      <dgm:prSet phldrT="[Text]"/>
      <dgm:spPr/>
      <dgm:t>
        <a:bodyPr anchor="t" anchorCtr="0"/>
        <a:lstStyle/>
        <a:p>
          <a:r>
            <a:rPr lang="en-US" dirty="0" smtClean="0">
              <a:solidFill>
                <a:srgbClr val="C00000"/>
              </a:solidFill>
              <a:effectLst>
                <a:glow rad="63500">
                  <a:schemeClr val="accent6">
                    <a:satMod val="175000"/>
                    <a:alpha val="40000"/>
                  </a:schemeClr>
                </a:glow>
              </a:effectLst>
            </a:rPr>
            <a:t>SIN</a:t>
          </a:r>
          <a:endParaRPr lang="en-US" dirty="0">
            <a:solidFill>
              <a:srgbClr val="C00000"/>
            </a:solidFill>
            <a:effectLst>
              <a:glow rad="63500">
                <a:schemeClr val="accent6">
                  <a:satMod val="175000"/>
                  <a:alpha val="40000"/>
                </a:schemeClr>
              </a:glow>
            </a:effectLst>
          </a:endParaRPr>
        </a:p>
      </dgm:t>
    </dgm:pt>
    <dgm:pt modelId="{010B64F1-ACF7-4893-A2E0-2472B55A4F49}" type="parTrans" cxnId="{EDF6568E-3AEC-4016-8BA4-859AB0A8A414}">
      <dgm:prSet/>
      <dgm:spPr/>
      <dgm:t>
        <a:bodyPr/>
        <a:lstStyle/>
        <a:p>
          <a:endParaRPr lang="en-US"/>
        </a:p>
      </dgm:t>
    </dgm:pt>
    <dgm:pt modelId="{3EB91022-C7C2-411B-9C2D-9D915B2CEBE3}" type="sibTrans" cxnId="{EDF6568E-3AEC-4016-8BA4-859AB0A8A414}">
      <dgm:prSet/>
      <dgm:spPr/>
      <dgm:t>
        <a:bodyPr/>
        <a:lstStyle/>
        <a:p>
          <a:endParaRPr lang="en-US"/>
        </a:p>
      </dgm:t>
    </dgm:pt>
    <dgm:pt modelId="{F8F28505-5311-4F13-9705-E6F5256F854F}">
      <dgm:prSet phldrT="[Text]"/>
      <dgm:spPr/>
      <dgm:t>
        <a:bodyPr anchor="t" anchorCtr="0"/>
        <a:lstStyle/>
        <a:p>
          <a:r>
            <a:rPr lang="en-US" dirty="0" smtClean="0">
              <a:solidFill>
                <a:srgbClr val="C00000"/>
              </a:solidFill>
              <a:effectLst>
                <a:glow rad="63500">
                  <a:schemeClr val="accent6">
                    <a:satMod val="175000"/>
                    <a:alpha val="40000"/>
                  </a:schemeClr>
                </a:glow>
              </a:effectLst>
            </a:rPr>
            <a:t>DEVIL</a:t>
          </a:r>
          <a:endParaRPr lang="en-US" dirty="0">
            <a:solidFill>
              <a:srgbClr val="C00000"/>
            </a:solidFill>
            <a:effectLst>
              <a:glow rad="63500">
                <a:schemeClr val="accent6">
                  <a:satMod val="175000"/>
                  <a:alpha val="40000"/>
                </a:schemeClr>
              </a:glow>
            </a:effectLst>
          </a:endParaRPr>
        </a:p>
      </dgm:t>
    </dgm:pt>
    <dgm:pt modelId="{27331C46-F9CE-4A89-A8F2-956FD4B4E14A}" type="parTrans" cxnId="{B66636AF-B37F-4A32-8F92-3F342BE0B143}">
      <dgm:prSet/>
      <dgm:spPr/>
      <dgm:t>
        <a:bodyPr/>
        <a:lstStyle/>
        <a:p>
          <a:endParaRPr lang="en-US"/>
        </a:p>
      </dgm:t>
    </dgm:pt>
    <dgm:pt modelId="{36AC22F8-A135-4D1F-BC70-D7BD4C5056B2}" type="sibTrans" cxnId="{B66636AF-B37F-4A32-8F92-3F342BE0B143}">
      <dgm:prSet/>
      <dgm:spPr/>
      <dgm:t>
        <a:bodyPr/>
        <a:lstStyle/>
        <a:p>
          <a:endParaRPr lang="en-US"/>
        </a:p>
      </dgm:t>
    </dgm:pt>
    <dgm:pt modelId="{7D20869D-9D2E-4C23-9FE2-ADC027B089EA}">
      <dgm:prSet phldrT="[Text]"/>
      <dgm:spPr/>
      <dgm:t>
        <a:bodyPr anchor="t" anchorCtr="0"/>
        <a:lstStyle/>
        <a:p>
          <a:r>
            <a:rPr lang="en-US" dirty="0" smtClean="0">
              <a:solidFill>
                <a:srgbClr val="C00000"/>
              </a:solidFill>
              <a:effectLst>
                <a:glow rad="63500">
                  <a:schemeClr val="accent6">
                    <a:satMod val="175000"/>
                    <a:alpha val="40000"/>
                  </a:schemeClr>
                </a:glow>
              </a:effectLst>
            </a:rPr>
            <a:t>LAW</a:t>
          </a:r>
          <a:endParaRPr lang="en-US" dirty="0">
            <a:solidFill>
              <a:srgbClr val="C00000"/>
            </a:solidFill>
            <a:effectLst>
              <a:glow rad="63500">
                <a:schemeClr val="accent6">
                  <a:satMod val="175000"/>
                  <a:alpha val="40000"/>
                </a:schemeClr>
              </a:glow>
            </a:effectLst>
          </a:endParaRPr>
        </a:p>
      </dgm:t>
    </dgm:pt>
    <dgm:pt modelId="{0345A854-3587-447C-88B2-7CA488040B37}" type="parTrans" cxnId="{ABF1960C-1FF3-4785-90E7-18FAEFE96427}">
      <dgm:prSet/>
      <dgm:spPr/>
      <dgm:t>
        <a:bodyPr/>
        <a:lstStyle/>
        <a:p>
          <a:endParaRPr lang="en-US"/>
        </a:p>
      </dgm:t>
    </dgm:pt>
    <dgm:pt modelId="{14C2E9A0-1CCD-4D62-BB13-22A9178D52BF}" type="sibTrans" cxnId="{ABF1960C-1FF3-4785-90E7-18FAEFE96427}">
      <dgm:prSet/>
      <dgm:spPr/>
      <dgm:t>
        <a:bodyPr/>
        <a:lstStyle/>
        <a:p>
          <a:endParaRPr lang="en-US"/>
        </a:p>
      </dgm:t>
    </dgm:pt>
    <dgm:pt modelId="{CD842DE7-7D2D-4A01-B092-66E0C250F8CE}" type="pres">
      <dgm:prSet presAssocID="{1B4AED3E-AB6E-47F2-8663-887BADFF5DBF}" presName="Name0" presStyleCnt="0">
        <dgm:presLayoutVars>
          <dgm:orgChart val="1"/>
          <dgm:chPref val="1"/>
          <dgm:dir/>
          <dgm:animOne val="branch"/>
          <dgm:animLvl val="lvl"/>
          <dgm:resizeHandles/>
        </dgm:presLayoutVars>
      </dgm:prSet>
      <dgm:spPr/>
      <dgm:t>
        <a:bodyPr/>
        <a:lstStyle/>
        <a:p>
          <a:endParaRPr lang="en-US"/>
        </a:p>
      </dgm:t>
    </dgm:pt>
    <dgm:pt modelId="{F898BD5E-83DC-47D3-9C15-A4A4908B04B5}" type="pres">
      <dgm:prSet presAssocID="{7D20869D-9D2E-4C23-9FE2-ADC027B089EA}" presName="hierRoot1" presStyleCnt="0">
        <dgm:presLayoutVars>
          <dgm:hierBranch val="init"/>
        </dgm:presLayoutVars>
      </dgm:prSet>
      <dgm:spPr/>
    </dgm:pt>
    <dgm:pt modelId="{2C06F7A6-BD3D-4713-BC63-8FCEB3D2B97F}" type="pres">
      <dgm:prSet presAssocID="{7D20869D-9D2E-4C23-9FE2-ADC027B089EA}" presName="rootComposite1" presStyleCnt="0"/>
      <dgm:spPr/>
    </dgm:pt>
    <dgm:pt modelId="{530E35A3-EA00-4B93-B019-6FD3F46D114C}" type="pres">
      <dgm:prSet presAssocID="{7D20869D-9D2E-4C23-9FE2-ADC027B089EA}" presName="rootText1" presStyleLbl="alignAcc1" presStyleIdx="0" presStyleCnt="0" custScaleY="134375">
        <dgm:presLayoutVars>
          <dgm:chPref val="3"/>
        </dgm:presLayoutVars>
      </dgm:prSet>
      <dgm:spPr/>
      <dgm:t>
        <a:bodyPr/>
        <a:lstStyle/>
        <a:p>
          <a:endParaRPr lang="en-US"/>
        </a:p>
      </dgm:t>
    </dgm:pt>
    <dgm:pt modelId="{1CB71B68-863F-4D0C-A45A-7BD481BD199B}" type="pres">
      <dgm:prSet presAssocID="{7D20869D-9D2E-4C23-9FE2-ADC027B089EA}" presName="topArc1" presStyleLbl="parChTrans1D1" presStyleIdx="0" presStyleCnt="6"/>
      <dgm:spPr/>
    </dgm:pt>
    <dgm:pt modelId="{B337F08F-9A38-4CD6-9D17-0645597B7BFE}" type="pres">
      <dgm:prSet presAssocID="{7D20869D-9D2E-4C23-9FE2-ADC027B089EA}" presName="bottomArc1" presStyleLbl="parChTrans1D1" presStyleIdx="1" presStyleCnt="6"/>
      <dgm:spPr/>
    </dgm:pt>
    <dgm:pt modelId="{8419A3E6-90A2-4AD3-BFE7-6A0E71ACA12D}" type="pres">
      <dgm:prSet presAssocID="{7D20869D-9D2E-4C23-9FE2-ADC027B089EA}" presName="topConnNode1" presStyleLbl="node1" presStyleIdx="0" presStyleCnt="0"/>
      <dgm:spPr/>
      <dgm:t>
        <a:bodyPr/>
        <a:lstStyle/>
        <a:p>
          <a:endParaRPr lang="en-US"/>
        </a:p>
      </dgm:t>
    </dgm:pt>
    <dgm:pt modelId="{AA7B6821-C41F-4363-8E79-94A82B744FD9}" type="pres">
      <dgm:prSet presAssocID="{7D20869D-9D2E-4C23-9FE2-ADC027B089EA}" presName="hierChild2" presStyleCnt="0"/>
      <dgm:spPr/>
    </dgm:pt>
    <dgm:pt modelId="{78190E93-E523-4B4C-8264-8E0F66343978}" type="pres">
      <dgm:prSet presAssocID="{7D20869D-9D2E-4C23-9FE2-ADC027B089EA}" presName="hierChild3" presStyleCnt="0"/>
      <dgm:spPr/>
    </dgm:pt>
    <dgm:pt modelId="{C13520F4-5B56-4C34-9586-FEFBCDA774DC}" type="pres">
      <dgm:prSet presAssocID="{04FD29ED-D99A-4C1C-85E6-932BD88A65E1}" presName="hierRoot1" presStyleCnt="0">
        <dgm:presLayoutVars>
          <dgm:hierBranch val="init"/>
        </dgm:presLayoutVars>
      </dgm:prSet>
      <dgm:spPr/>
    </dgm:pt>
    <dgm:pt modelId="{7B43E18E-C123-41B1-8D17-CD3F8C178981}" type="pres">
      <dgm:prSet presAssocID="{04FD29ED-D99A-4C1C-85E6-932BD88A65E1}" presName="rootComposite1" presStyleCnt="0"/>
      <dgm:spPr/>
    </dgm:pt>
    <dgm:pt modelId="{0EC99486-C88F-4500-9F66-9ADF489519D3}" type="pres">
      <dgm:prSet presAssocID="{04FD29ED-D99A-4C1C-85E6-932BD88A65E1}" presName="rootText1" presStyleLbl="alignAcc1" presStyleIdx="0" presStyleCnt="0" custScaleY="132858">
        <dgm:presLayoutVars>
          <dgm:chPref val="3"/>
        </dgm:presLayoutVars>
      </dgm:prSet>
      <dgm:spPr/>
      <dgm:t>
        <a:bodyPr/>
        <a:lstStyle/>
        <a:p>
          <a:endParaRPr lang="en-US"/>
        </a:p>
      </dgm:t>
    </dgm:pt>
    <dgm:pt modelId="{2D7C33BC-6E2C-4E3B-9271-B8E108CCA1A9}" type="pres">
      <dgm:prSet presAssocID="{04FD29ED-D99A-4C1C-85E6-932BD88A65E1}" presName="topArc1" presStyleLbl="parChTrans1D1" presStyleIdx="2" presStyleCnt="6"/>
      <dgm:spPr/>
    </dgm:pt>
    <dgm:pt modelId="{FC14FA14-C665-496F-AA8F-AAC99170EC39}" type="pres">
      <dgm:prSet presAssocID="{04FD29ED-D99A-4C1C-85E6-932BD88A65E1}" presName="bottomArc1" presStyleLbl="parChTrans1D1" presStyleIdx="3" presStyleCnt="6"/>
      <dgm:spPr/>
    </dgm:pt>
    <dgm:pt modelId="{ADD19217-7FFF-43AF-9052-8A9D38EDFA02}" type="pres">
      <dgm:prSet presAssocID="{04FD29ED-D99A-4C1C-85E6-932BD88A65E1}" presName="topConnNode1" presStyleLbl="node1" presStyleIdx="0" presStyleCnt="0"/>
      <dgm:spPr/>
      <dgm:t>
        <a:bodyPr/>
        <a:lstStyle/>
        <a:p>
          <a:endParaRPr lang="en-US"/>
        </a:p>
      </dgm:t>
    </dgm:pt>
    <dgm:pt modelId="{9D853230-DDF9-4DDD-99C5-91E772E92F9C}" type="pres">
      <dgm:prSet presAssocID="{04FD29ED-D99A-4C1C-85E6-932BD88A65E1}" presName="hierChild2" presStyleCnt="0"/>
      <dgm:spPr/>
    </dgm:pt>
    <dgm:pt modelId="{845BD05A-6F5D-40F7-A018-027B8BD25743}" type="pres">
      <dgm:prSet presAssocID="{04FD29ED-D99A-4C1C-85E6-932BD88A65E1}" presName="hierChild3" presStyleCnt="0"/>
      <dgm:spPr/>
    </dgm:pt>
    <dgm:pt modelId="{29022A99-1666-4512-A628-7665804CE89B}" type="pres">
      <dgm:prSet presAssocID="{F8F28505-5311-4F13-9705-E6F5256F854F}" presName="hierRoot1" presStyleCnt="0">
        <dgm:presLayoutVars>
          <dgm:hierBranch val="init"/>
        </dgm:presLayoutVars>
      </dgm:prSet>
      <dgm:spPr/>
    </dgm:pt>
    <dgm:pt modelId="{B972A865-23D1-4834-83EC-207FB36A3EA7}" type="pres">
      <dgm:prSet presAssocID="{F8F28505-5311-4F13-9705-E6F5256F854F}" presName="rootComposite1" presStyleCnt="0"/>
      <dgm:spPr/>
    </dgm:pt>
    <dgm:pt modelId="{88F13A31-649E-4A51-ACF1-C3A5E6BEF9DA}" type="pres">
      <dgm:prSet presAssocID="{F8F28505-5311-4F13-9705-E6F5256F854F}" presName="rootText1" presStyleLbl="alignAcc1" presStyleIdx="0" presStyleCnt="0" custScaleY="132858">
        <dgm:presLayoutVars>
          <dgm:chPref val="3"/>
        </dgm:presLayoutVars>
      </dgm:prSet>
      <dgm:spPr/>
      <dgm:t>
        <a:bodyPr/>
        <a:lstStyle/>
        <a:p>
          <a:endParaRPr lang="en-US"/>
        </a:p>
      </dgm:t>
    </dgm:pt>
    <dgm:pt modelId="{6BC40EBD-4F65-4F64-B94E-C620D32B4DE9}" type="pres">
      <dgm:prSet presAssocID="{F8F28505-5311-4F13-9705-E6F5256F854F}" presName="topArc1" presStyleLbl="parChTrans1D1" presStyleIdx="4" presStyleCnt="6"/>
      <dgm:spPr/>
    </dgm:pt>
    <dgm:pt modelId="{89BD5965-8D30-47A9-8B87-471B6ACE2A0D}" type="pres">
      <dgm:prSet presAssocID="{F8F28505-5311-4F13-9705-E6F5256F854F}" presName="bottomArc1" presStyleLbl="parChTrans1D1" presStyleIdx="5" presStyleCnt="6"/>
      <dgm:spPr/>
    </dgm:pt>
    <dgm:pt modelId="{62EC91B7-3BB1-45FE-98BB-AB9B40DB98AC}" type="pres">
      <dgm:prSet presAssocID="{F8F28505-5311-4F13-9705-E6F5256F854F}" presName="topConnNode1" presStyleLbl="node1" presStyleIdx="0" presStyleCnt="0"/>
      <dgm:spPr/>
      <dgm:t>
        <a:bodyPr/>
        <a:lstStyle/>
        <a:p>
          <a:endParaRPr lang="en-US"/>
        </a:p>
      </dgm:t>
    </dgm:pt>
    <dgm:pt modelId="{15A3B78D-CD56-4C4D-B2A9-68038EE69CC2}" type="pres">
      <dgm:prSet presAssocID="{F8F28505-5311-4F13-9705-E6F5256F854F}" presName="hierChild2" presStyleCnt="0"/>
      <dgm:spPr/>
    </dgm:pt>
    <dgm:pt modelId="{570E1AB3-992B-4FD8-8127-6EE9F90D1AD5}" type="pres">
      <dgm:prSet presAssocID="{F8F28505-5311-4F13-9705-E6F5256F854F}" presName="hierChild3" presStyleCnt="0"/>
      <dgm:spPr/>
    </dgm:pt>
  </dgm:ptLst>
  <dgm:cxnLst>
    <dgm:cxn modelId="{EDF6568E-3AEC-4016-8BA4-859AB0A8A414}" srcId="{1B4AED3E-AB6E-47F2-8663-887BADFF5DBF}" destId="{04FD29ED-D99A-4C1C-85E6-932BD88A65E1}" srcOrd="1" destOrd="0" parTransId="{010B64F1-ACF7-4893-A2E0-2472B55A4F49}" sibTransId="{3EB91022-C7C2-411B-9C2D-9D915B2CEBE3}"/>
    <dgm:cxn modelId="{B66636AF-B37F-4A32-8F92-3F342BE0B143}" srcId="{1B4AED3E-AB6E-47F2-8663-887BADFF5DBF}" destId="{F8F28505-5311-4F13-9705-E6F5256F854F}" srcOrd="2" destOrd="0" parTransId="{27331C46-F9CE-4A89-A8F2-956FD4B4E14A}" sibTransId="{36AC22F8-A135-4D1F-BC70-D7BD4C5056B2}"/>
    <dgm:cxn modelId="{176A5A22-27D8-43A1-8BC0-B18B791DC93A}" type="presOf" srcId="{F8F28505-5311-4F13-9705-E6F5256F854F}" destId="{88F13A31-649E-4A51-ACF1-C3A5E6BEF9DA}" srcOrd="0" destOrd="0" presId="urn:microsoft.com/office/officeart/2008/layout/HalfCircleOrganizationChart"/>
    <dgm:cxn modelId="{6F266481-33FF-46DC-B4AF-19EDCF380035}" type="presOf" srcId="{7D20869D-9D2E-4C23-9FE2-ADC027B089EA}" destId="{8419A3E6-90A2-4AD3-BFE7-6A0E71ACA12D}" srcOrd="1" destOrd="0" presId="urn:microsoft.com/office/officeart/2008/layout/HalfCircleOrganizationChart"/>
    <dgm:cxn modelId="{897E47BC-BC3F-4647-A3E5-D45ACA60D3B3}" type="presOf" srcId="{04FD29ED-D99A-4C1C-85E6-932BD88A65E1}" destId="{ADD19217-7FFF-43AF-9052-8A9D38EDFA02}" srcOrd="1" destOrd="0" presId="urn:microsoft.com/office/officeart/2008/layout/HalfCircleOrganizationChart"/>
    <dgm:cxn modelId="{D6CF84AE-CD81-4914-AB80-79FCCEB1D59A}" type="presOf" srcId="{F8F28505-5311-4F13-9705-E6F5256F854F}" destId="{62EC91B7-3BB1-45FE-98BB-AB9B40DB98AC}" srcOrd="1" destOrd="0" presId="urn:microsoft.com/office/officeart/2008/layout/HalfCircleOrganizationChart"/>
    <dgm:cxn modelId="{C81A49A4-913C-4F31-B4D9-BA96B0E8CC6A}" type="presOf" srcId="{7D20869D-9D2E-4C23-9FE2-ADC027B089EA}" destId="{530E35A3-EA00-4B93-B019-6FD3F46D114C}" srcOrd="0" destOrd="0" presId="urn:microsoft.com/office/officeart/2008/layout/HalfCircleOrganizationChart"/>
    <dgm:cxn modelId="{6BC4CD7F-EF82-4083-9EA4-3F34BFEB797F}" type="presOf" srcId="{04FD29ED-D99A-4C1C-85E6-932BD88A65E1}" destId="{0EC99486-C88F-4500-9F66-9ADF489519D3}" srcOrd="0" destOrd="0" presId="urn:microsoft.com/office/officeart/2008/layout/HalfCircleOrganizationChart"/>
    <dgm:cxn modelId="{440A12BE-F91B-4445-8487-3A46F8DB879A}" type="presOf" srcId="{1B4AED3E-AB6E-47F2-8663-887BADFF5DBF}" destId="{CD842DE7-7D2D-4A01-B092-66E0C250F8CE}" srcOrd="0" destOrd="0" presId="urn:microsoft.com/office/officeart/2008/layout/HalfCircleOrganizationChart"/>
    <dgm:cxn modelId="{ABF1960C-1FF3-4785-90E7-18FAEFE96427}" srcId="{1B4AED3E-AB6E-47F2-8663-887BADFF5DBF}" destId="{7D20869D-9D2E-4C23-9FE2-ADC027B089EA}" srcOrd="0" destOrd="0" parTransId="{0345A854-3587-447C-88B2-7CA488040B37}" sibTransId="{14C2E9A0-1CCD-4D62-BB13-22A9178D52BF}"/>
    <dgm:cxn modelId="{E4729229-48E0-4AAE-9C7A-D4F95FBABE59}" type="presParOf" srcId="{CD842DE7-7D2D-4A01-B092-66E0C250F8CE}" destId="{F898BD5E-83DC-47D3-9C15-A4A4908B04B5}" srcOrd="0" destOrd="0" presId="urn:microsoft.com/office/officeart/2008/layout/HalfCircleOrganizationChart"/>
    <dgm:cxn modelId="{80A86702-1C51-4F67-9091-0DF3FE814E11}" type="presParOf" srcId="{F898BD5E-83DC-47D3-9C15-A4A4908B04B5}" destId="{2C06F7A6-BD3D-4713-BC63-8FCEB3D2B97F}" srcOrd="0" destOrd="0" presId="urn:microsoft.com/office/officeart/2008/layout/HalfCircleOrganizationChart"/>
    <dgm:cxn modelId="{E1DCEC52-0C71-41FC-9BF4-A471980CF730}" type="presParOf" srcId="{2C06F7A6-BD3D-4713-BC63-8FCEB3D2B97F}" destId="{530E35A3-EA00-4B93-B019-6FD3F46D114C}" srcOrd="0" destOrd="0" presId="urn:microsoft.com/office/officeart/2008/layout/HalfCircleOrganizationChart"/>
    <dgm:cxn modelId="{27AA0E9D-907C-4488-B899-0B5284267B17}" type="presParOf" srcId="{2C06F7A6-BD3D-4713-BC63-8FCEB3D2B97F}" destId="{1CB71B68-863F-4D0C-A45A-7BD481BD199B}" srcOrd="1" destOrd="0" presId="urn:microsoft.com/office/officeart/2008/layout/HalfCircleOrganizationChart"/>
    <dgm:cxn modelId="{B3512148-D09D-4E85-B7A6-491CF109B123}" type="presParOf" srcId="{2C06F7A6-BD3D-4713-BC63-8FCEB3D2B97F}" destId="{B337F08F-9A38-4CD6-9D17-0645597B7BFE}" srcOrd="2" destOrd="0" presId="urn:microsoft.com/office/officeart/2008/layout/HalfCircleOrganizationChart"/>
    <dgm:cxn modelId="{EBD95BEE-A02E-4D28-9900-5CE3326F4C15}" type="presParOf" srcId="{2C06F7A6-BD3D-4713-BC63-8FCEB3D2B97F}" destId="{8419A3E6-90A2-4AD3-BFE7-6A0E71ACA12D}" srcOrd="3" destOrd="0" presId="urn:microsoft.com/office/officeart/2008/layout/HalfCircleOrganizationChart"/>
    <dgm:cxn modelId="{F1121F44-55B9-4DC6-922C-D9352619301C}" type="presParOf" srcId="{F898BD5E-83DC-47D3-9C15-A4A4908B04B5}" destId="{AA7B6821-C41F-4363-8E79-94A82B744FD9}" srcOrd="1" destOrd="0" presId="urn:microsoft.com/office/officeart/2008/layout/HalfCircleOrganizationChart"/>
    <dgm:cxn modelId="{D16C0A88-C12A-42B2-B157-C588FF09824C}" type="presParOf" srcId="{F898BD5E-83DC-47D3-9C15-A4A4908B04B5}" destId="{78190E93-E523-4B4C-8264-8E0F66343978}" srcOrd="2" destOrd="0" presId="urn:microsoft.com/office/officeart/2008/layout/HalfCircleOrganizationChart"/>
    <dgm:cxn modelId="{3BE2B044-6433-4248-8BBB-9900FB01F1E4}" type="presParOf" srcId="{CD842DE7-7D2D-4A01-B092-66E0C250F8CE}" destId="{C13520F4-5B56-4C34-9586-FEFBCDA774DC}" srcOrd="1" destOrd="0" presId="urn:microsoft.com/office/officeart/2008/layout/HalfCircleOrganizationChart"/>
    <dgm:cxn modelId="{C7232FFF-C25E-4551-901D-9CBC65B7962A}" type="presParOf" srcId="{C13520F4-5B56-4C34-9586-FEFBCDA774DC}" destId="{7B43E18E-C123-41B1-8D17-CD3F8C178981}" srcOrd="0" destOrd="0" presId="urn:microsoft.com/office/officeart/2008/layout/HalfCircleOrganizationChart"/>
    <dgm:cxn modelId="{34A392C5-F296-48F8-AAA2-8B49DE2106A2}" type="presParOf" srcId="{7B43E18E-C123-41B1-8D17-CD3F8C178981}" destId="{0EC99486-C88F-4500-9F66-9ADF489519D3}" srcOrd="0" destOrd="0" presId="urn:microsoft.com/office/officeart/2008/layout/HalfCircleOrganizationChart"/>
    <dgm:cxn modelId="{0F8073F0-AE8A-4E7C-A406-DAB1E3C08D94}" type="presParOf" srcId="{7B43E18E-C123-41B1-8D17-CD3F8C178981}" destId="{2D7C33BC-6E2C-4E3B-9271-B8E108CCA1A9}" srcOrd="1" destOrd="0" presId="urn:microsoft.com/office/officeart/2008/layout/HalfCircleOrganizationChart"/>
    <dgm:cxn modelId="{EF436ACC-DDCE-4283-8156-CD309F027F2A}" type="presParOf" srcId="{7B43E18E-C123-41B1-8D17-CD3F8C178981}" destId="{FC14FA14-C665-496F-AA8F-AAC99170EC39}" srcOrd="2" destOrd="0" presId="urn:microsoft.com/office/officeart/2008/layout/HalfCircleOrganizationChart"/>
    <dgm:cxn modelId="{2A9FD0A5-B1A0-45AD-A472-C2426A88C2AD}" type="presParOf" srcId="{7B43E18E-C123-41B1-8D17-CD3F8C178981}" destId="{ADD19217-7FFF-43AF-9052-8A9D38EDFA02}" srcOrd="3" destOrd="0" presId="urn:microsoft.com/office/officeart/2008/layout/HalfCircleOrganizationChart"/>
    <dgm:cxn modelId="{BA2C3B24-6AEB-448F-BCA6-B9407714C164}" type="presParOf" srcId="{C13520F4-5B56-4C34-9586-FEFBCDA774DC}" destId="{9D853230-DDF9-4DDD-99C5-91E772E92F9C}" srcOrd="1" destOrd="0" presId="urn:microsoft.com/office/officeart/2008/layout/HalfCircleOrganizationChart"/>
    <dgm:cxn modelId="{870A2559-B257-4D08-A226-403DD18F1877}" type="presParOf" srcId="{C13520F4-5B56-4C34-9586-FEFBCDA774DC}" destId="{845BD05A-6F5D-40F7-A018-027B8BD25743}" srcOrd="2" destOrd="0" presId="urn:microsoft.com/office/officeart/2008/layout/HalfCircleOrganizationChart"/>
    <dgm:cxn modelId="{131D3545-BA63-491F-9007-BE276CA15016}" type="presParOf" srcId="{CD842DE7-7D2D-4A01-B092-66E0C250F8CE}" destId="{29022A99-1666-4512-A628-7665804CE89B}" srcOrd="2" destOrd="0" presId="urn:microsoft.com/office/officeart/2008/layout/HalfCircleOrganizationChart"/>
    <dgm:cxn modelId="{D080E018-BB7D-485F-9AAE-65CA3DA4A155}" type="presParOf" srcId="{29022A99-1666-4512-A628-7665804CE89B}" destId="{B972A865-23D1-4834-83EC-207FB36A3EA7}" srcOrd="0" destOrd="0" presId="urn:microsoft.com/office/officeart/2008/layout/HalfCircleOrganizationChart"/>
    <dgm:cxn modelId="{E0861167-13AA-4288-A39A-6C135360D0A7}" type="presParOf" srcId="{B972A865-23D1-4834-83EC-207FB36A3EA7}" destId="{88F13A31-649E-4A51-ACF1-C3A5E6BEF9DA}" srcOrd="0" destOrd="0" presId="urn:microsoft.com/office/officeart/2008/layout/HalfCircleOrganizationChart"/>
    <dgm:cxn modelId="{69957421-CE99-4A7B-97DF-7E978265814C}" type="presParOf" srcId="{B972A865-23D1-4834-83EC-207FB36A3EA7}" destId="{6BC40EBD-4F65-4F64-B94E-C620D32B4DE9}" srcOrd="1" destOrd="0" presId="urn:microsoft.com/office/officeart/2008/layout/HalfCircleOrganizationChart"/>
    <dgm:cxn modelId="{B3B177AF-36EE-4A33-AE6B-380AF6FB45A6}" type="presParOf" srcId="{B972A865-23D1-4834-83EC-207FB36A3EA7}" destId="{89BD5965-8D30-47A9-8B87-471B6ACE2A0D}" srcOrd="2" destOrd="0" presId="urn:microsoft.com/office/officeart/2008/layout/HalfCircleOrganizationChart"/>
    <dgm:cxn modelId="{B64D91EC-8C7C-44FF-8B2A-71B1890CEF5D}" type="presParOf" srcId="{B972A865-23D1-4834-83EC-207FB36A3EA7}" destId="{62EC91B7-3BB1-45FE-98BB-AB9B40DB98AC}" srcOrd="3" destOrd="0" presId="urn:microsoft.com/office/officeart/2008/layout/HalfCircleOrganizationChart"/>
    <dgm:cxn modelId="{1AAD362D-E538-4B45-8947-C082DFCF7EE6}" type="presParOf" srcId="{29022A99-1666-4512-A628-7665804CE89B}" destId="{15A3B78D-CD56-4C4D-B2A9-68038EE69CC2}" srcOrd="1" destOrd="0" presId="urn:microsoft.com/office/officeart/2008/layout/HalfCircleOrganizationChart"/>
    <dgm:cxn modelId="{02F6A5BD-D162-42EA-A029-84ADA3E61C38}" type="presParOf" srcId="{29022A99-1666-4512-A628-7665804CE89B}" destId="{570E1AB3-992B-4FD8-8127-6EE9F90D1AD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4AED3E-AB6E-47F2-8663-887BADFF5DBF}"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n-US"/>
        </a:p>
      </dgm:t>
    </dgm:pt>
    <dgm:pt modelId="{04FD29ED-D99A-4C1C-85E6-932BD88A65E1}">
      <dgm:prSet phldrT="[Text]"/>
      <dgm:spPr/>
      <dgm:t>
        <a:bodyPr anchor="t" anchorCtr="0"/>
        <a:lstStyle/>
        <a:p>
          <a:r>
            <a:rPr lang="en-US" dirty="0" smtClean="0">
              <a:solidFill>
                <a:srgbClr val="C00000"/>
              </a:solidFill>
              <a:effectLst>
                <a:glow rad="63500">
                  <a:schemeClr val="accent6">
                    <a:satMod val="175000"/>
                    <a:alpha val="40000"/>
                  </a:schemeClr>
                </a:glow>
              </a:effectLst>
            </a:rPr>
            <a:t>SIN</a:t>
          </a:r>
          <a:endParaRPr lang="en-US" dirty="0">
            <a:solidFill>
              <a:srgbClr val="C00000"/>
            </a:solidFill>
            <a:effectLst>
              <a:glow rad="63500">
                <a:schemeClr val="accent6">
                  <a:satMod val="175000"/>
                  <a:alpha val="40000"/>
                </a:schemeClr>
              </a:glow>
            </a:effectLst>
          </a:endParaRPr>
        </a:p>
      </dgm:t>
    </dgm:pt>
    <dgm:pt modelId="{010B64F1-ACF7-4893-A2E0-2472B55A4F49}" type="parTrans" cxnId="{EDF6568E-3AEC-4016-8BA4-859AB0A8A414}">
      <dgm:prSet/>
      <dgm:spPr/>
      <dgm:t>
        <a:bodyPr/>
        <a:lstStyle/>
        <a:p>
          <a:endParaRPr lang="en-US"/>
        </a:p>
      </dgm:t>
    </dgm:pt>
    <dgm:pt modelId="{3EB91022-C7C2-411B-9C2D-9D915B2CEBE3}" type="sibTrans" cxnId="{EDF6568E-3AEC-4016-8BA4-859AB0A8A414}">
      <dgm:prSet/>
      <dgm:spPr/>
      <dgm:t>
        <a:bodyPr/>
        <a:lstStyle/>
        <a:p>
          <a:endParaRPr lang="en-US"/>
        </a:p>
      </dgm:t>
    </dgm:pt>
    <dgm:pt modelId="{F8F28505-5311-4F13-9705-E6F5256F854F}">
      <dgm:prSet phldrT="[Text]"/>
      <dgm:spPr/>
      <dgm:t>
        <a:bodyPr anchor="t" anchorCtr="0"/>
        <a:lstStyle/>
        <a:p>
          <a:r>
            <a:rPr lang="en-US" dirty="0" smtClean="0">
              <a:solidFill>
                <a:srgbClr val="C00000"/>
              </a:solidFill>
              <a:effectLst>
                <a:glow rad="63500">
                  <a:schemeClr val="accent6">
                    <a:satMod val="175000"/>
                    <a:alpha val="40000"/>
                  </a:schemeClr>
                </a:glow>
              </a:effectLst>
            </a:rPr>
            <a:t>DEVIL</a:t>
          </a:r>
          <a:endParaRPr lang="en-US" dirty="0">
            <a:solidFill>
              <a:srgbClr val="C00000"/>
            </a:solidFill>
            <a:effectLst>
              <a:glow rad="63500">
                <a:schemeClr val="accent6">
                  <a:satMod val="175000"/>
                  <a:alpha val="40000"/>
                </a:schemeClr>
              </a:glow>
            </a:effectLst>
          </a:endParaRPr>
        </a:p>
      </dgm:t>
    </dgm:pt>
    <dgm:pt modelId="{27331C46-F9CE-4A89-A8F2-956FD4B4E14A}" type="parTrans" cxnId="{B66636AF-B37F-4A32-8F92-3F342BE0B143}">
      <dgm:prSet/>
      <dgm:spPr/>
      <dgm:t>
        <a:bodyPr/>
        <a:lstStyle/>
        <a:p>
          <a:endParaRPr lang="en-US"/>
        </a:p>
      </dgm:t>
    </dgm:pt>
    <dgm:pt modelId="{36AC22F8-A135-4D1F-BC70-D7BD4C5056B2}" type="sibTrans" cxnId="{B66636AF-B37F-4A32-8F92-3F342BE0B143}">
      <dgm:prSet/>
      <dgm:spPr/>
      <dgm:t>
        <a:bodyPr/>
        <a:lstStyle/>
        <a:p>
          <a:endParaRPr lang="en-US"/>
        </a:p>
      </dgm:t>
    </dgm:pt>
    <dgm:pt modelId="{7D20869D-9D2E-4C23-9FE2-ADC027B089EA}">
      <dgm:prSet phldrT="[Text]"/>
      <dgm:spPr/>
      <dgm:t>
        <a:bodyPr anchor="t" anchorCtr="0"/>
        <a:lstStyle/>
        <a:p>
          <a:r>
            <a:rPr lang="en-US" dirty="0" smtClean="0">
              <a:solidFill>
                <a:srgbClr val="C00000"/>
              </a:solidFill>
              <a:effectLst>
                <a:glow rad="63500">
                  <a:schemeClr val="accent6">
                    <a:satMod val="175000"/>
                    <a:alpha val="40000"/>
                  </a:schemeClr>
                </a:glow>
              </a:effectLst>
            </a:rPr>
            <a:t>LAW</a:t>
          </a:r>
          <a:endParaRPr lang="en-US" dirty="0">
            <a:solidFill>
              <a:srgbClr val="C00000"/>
            </a:solidFill>
            <a:effectLst>
              <a:glow rad="63500">
                <a:schemeClr val="accent6">
                  <a:satMod val="175000"/>
                  <a:alpha val="40000"/>
                </a:schemeClr>
              </a:glow>
            </a:effectLst>
          </a:endParaRPr>
        </a:p>
      </dgm:t>
    </dgm:pt>
    <dgm:pt modelId="{0345A854-3587-447C-88B2-7CA488040B37}" type="parTrans" cxnId="{ABF1960C-1FF3-4785-90E7-18FAEFE96427}">
      <dgm:prSet/>
      <dgm:spPr/>
      <dgm:t>
        <a:bodyPr/>
        <a:lstStyle/>
        <a:p>
          <a:endParaRPr lang="en-US"/>
        </a:p>
      </dgm:t>
    </dgm:pt>
    <dgm:pt modelId="{14C2E9A0-1CCD-4D62-BB13-22A9178D52BF}" type="sibTrans" cxnId="{ABF1960C-1FF3-4785-90E7-18FAEFE96427}">
      <dgm:prSet/>
      <dgm:spPr/>
      <dgm:t>
        <a:bodyPr/>
        <a:lstStyle/>
        <a:p>
          <a:endParaRPr lang="en-US"/>
        </a:p>
      </dgm:t>
    </dgm:pt>
    <dgm:pt modelId="{CD842DE7-7D2D-4A01-B092-66E0C250F8CE}" type="pres">
      <dgm:prSet presAssocID="{1B4AED3E-AB6E-47F2-8663-887BADFF5DBF}" presName="Name0" presStyleCnt="0">
        <dgm:presLayoutVars>
          <dgm:orgChart val="1"/>
          <dgm:chPref val="1"/>
          <dgm:dir/>
          <dgm:animOne val="branch"/>
          <dgm:animLvl val="lvl"/>
          <dgm:resizeHandles/>
        </dgm:presLayoutVars>
      </dgm:prSet>
      <dgm:spPr/>
      <dgm:t>
        <a:bodyPr/>
        <a:lstStyle/>
        <a:p>
          <a:endParaRPr lang="en-US"/>
        </a:p>
      </dgm:t>
    </dgm:pt>
    <dgm:pt modelId="{F898BD5E-83DC-47D3-9C15-A4A4908B04B5}" type="pres">
      <dgm:prSet presAssocID="{7D20869D-9D2E-4C23-9FE2-ADC027B089EA}" presName="hierRoot1" presStyleCnt="0">
        <dgm:presLayoutVars>
          <dgm:hierBranch val="init"/>
        </dgm:presLayoutVars>
      </dgm:prSet>
      <dgm:spPr/>
    </dgm:pt>
    <dgm:pt modelId="{2C06F7A6-BD3D-4713-BC63-8FCEB3D2B97F}" type="pres">
      <dgm:prSet presAssocID="{7D20869D-9D2E-4C23-9FE2-ADC027B089EA}" presName="rootComposite1" presStyleCnt="0"/>
      <dgm:spPr/>
    </dgm:pt>
    <dgm:pt modelId="{530E35A3-EA00-4B93-B019-6FD3F46D114C}" type="pres">
      <dgm:prSet presAssocID="{7D20869D-9D2E-4C23-9FE2-ADC027B089EA}" presName="rootText1" presStyleLbl="alignAcc1" presStyleIdx="0" presStyleCnt="0" custScaleY="134375">
        <dgm:presLayoutVars>
          <dgm:chPref val="3"/>
        </dgm:presLayoutVars>
      </dgm:prSet>
      <dgm:spPr/>
      <dgm:t>
        <a:bodyPr/>
        <a:lstStyle/>
        <a:p>
          <a:endParaRPr lang="en-US"/>
        </a:p>
      </dgm:t>
    </dgm:pt>
    <dgm:pt modelId="{1CB71B68-863F-4D0C-A45A-7BD481BD199B}" type="pres">
      <dgm:prSet presAssocID="{7D20869D-9D2E-4C23-9FE2-ADC027B089EA}" presName="topArc1" presStyleLbl="parChTrans1D1" presStyleIdx="0" presStyleCnt="6"/>
      <dgm:spPr/>
    </dgm:pt>
    <dgm:pt modelId="{B337F08F-9A38-4CD6-9D17-0645597B7BFE}" type="pres">
      <dgm:prSet presAssocID="{7D20869D-9D2E-4C23-9FE2-ADC027B089EA}" presName="bottomArc1" presStyleLbl="parChTrans1D1" presStyleIdx="1" presStyleCnt="6"/>
      <dgm:spPr/>
    </dgm:pt>
    <dgm:pt modelId="{8419A3E6-90A2-4AD3-BFE7-6A0E71ACA12D}" type="pres">
      <dgm:prSet presAssocID="{7D20869D-9D2E-4C23-9FE2-ADC027B089EA}" presName="topConnNode1" presStyleLbl="node1" presStyleIdx="0" presStyleCnt="0"/>
      <dgm:spPr/>
      <dgm:t>
        <a:bodyPr/>
        <a:lstStyle/>
        <a:p>
          <a:endParaRPr lang="en-US"/>
        </a:p>
      </dgm:t>
    </dgm:pt>
    <dgm:pt modelId="{AA7B6821-C41F-4363-8E79-94A82B744FD9}" type="pres">
      <dgm:prSet presAssocID="{7D20869D-9D2E-4C23-9FE2-ADC027B089EA}" presName="hierChild2" presStyleCnt="0"/>
      <dgm:spPr/>
    </dgm:pt>
    <dgm:pt modelId="{78190E93-E523-4B4C-8264-8E0F66343978}" type="pres">
      <dgm:prSet presAssocID="{7D20869D-9D2E-4C23-9FE2-ADC027B089EA}" presName="hierChild3" presStyleCnt="0"/>
      <dgm:spPr/>
    </dgm:pt>
    <dgm:pt modelId="{C13520F4-5B56-4C34-9586-FEFBCDA774DC}" type="pres">
      <dgm:prSet presAssocID="{04FD29ED-D99A-4C1C-85E6-932BD88A65E1}" presName="hierRoot1" presStyleCnt="0">
        <dgm:presLayoutVars>
          <dgm:hierBranch val="init"/>
        </dgm:presLayoutVars>
      </dgm:prSet>
      <dgm:spPr/>
    </dgm:pt>
    <dgm:pt modelId="{7B43E18E-C123-41B1-8D17-CD3F8C178981}" type="pres">
      <dgm:prSet presAssocID="{04FD29ED-D99A-4C1C-85E6-932BD88A65E1}" presName="rootComposite1" presStyleCnt="0"/>
      <dgm:spPr/>
    </dgm:pt>
    <dgm:pt modelId="{0EC99486-C88F-4500-9F66-9ADF489519D3}" type="pres">
      <dgm:prSet presAssocID="{04FD29ED-D99A-4C1C-85E6-932BD88A65E1}" presName="rootText1" presStyleLbl="alignAcc1" presStyleIdx="0" presStyleCnt="0" custScaleY="132858">
        <dgm:presLayoutVars>
          <dgm:chPref val="3"/>
        </dgm:presLayoutVars>
      </dgm:prSet>
      <dgm:spPr/>
      <dgm:t>
        <a:bodyPr/>
        <a:lstStyle/>
        <a:p>
          <a:endParaRPr lang="en-US"/>
        </a:p>
      </dgm:t>
    </dgm:pt>
    <dgm:pt modelId="{2D7C33BC-6E2C-4E3B-9271-B8E108CCA1A9}" type="pres">
      <dgm:prSet presAssocID="{04FD29ED-D99A-4C1C-85E6-932BD88A65E1}" presName="topArc1" presStyleLbl="parChTrans1D1" presStyleIdx="2" presStyleCnt="6"/>
      <dgm:spPr/>
    </dgm:pt>
    <dgm:pt modelId="{FC14FA14-C665-496F-AA8F-AAC99170EC39}" type="pres">
      <dgm:prSet presAssocID="{04FD29ED-D99A-4C1C-85E6-932BD88A65E1}" presName="bottomArc1" presStyleLbl="parChTrans1D1" presStyleIdx="3" presStyleCnt="6"/>
      <dgm:spPr/>
    </dgm:pt>
    <dgm:pt modelId="{ADD19217-7FFF-43AF-9052-8A9D38EDFA02}" type="pres">
      <dgm:prSet presAssocID="{04FD29ED-D99A-4C1C-85E6-932BD88A65E1}" presName="topConnNode1" presStyleLbl="node1" presStyleIdx="0" presStyleCnt="0"/>
      <dgm:spPr/>
      <dgm:t>
        <a:bodyPr/>
        <a:lstStyle/>
        <a:p>
          <a:endParaRPr lang="en-US"/>
        </a:p>
      </dgm:t>
    </dgm:pt>
    <dgm:pt modelId="{9D853230-DDF9-4DDD-99C5-91E772E92F9C}" type="pres">
      <dgm:prSet presAssocID="{04FD29ED-D99A-4C1C-85E6-932BD88A65E1}" presName="hierChild2" presStyleCnt="0"/>
      <dgm:spPr/>
    </dgm:pt>
    <dgm:pt modelId="{845BD05A-6F5D-40F7-A018-027B8BD25743}" type="pres">
      <dgm:prSet presAssocID="{04FD29ED-D99A-4C1C-85E6-932BD88A65E1}" presName="hierChild3" presStyleCnt="0"/>
      <dgm:spPr/>
    </dgm:pt>
    <dgm:pt modelId="{29022A99-1666-4512-A628-7665804CE89B}" type="pres">
      <dgm:prSet presAssocID="{F8F28505-5311-4F13-9705-E6F5256F854F}" presName="hierRoot1" presStyleCnt="0">
        <dgm:presLayoutVars>
          <dgm:hierBranch val="init"/>
        </dgm:presLayoutVars>
      </dgm:prSet>
      <dgm:spPr/>
    </dgm:pt>
    <dgm:pt modelId="{B972A865-23D1-4834-83EC-207FB36A3EA7}" type="pres">
      <dgm:prSet presAssocID="{F8F28505-5311-4F13-9705-E6F5256F854F}" presName="rootComposite1" presStyleCnt="0"/>
      <dgm:spPr/>
    </dgm:pt>
    <dgm:pt modelId="{88F13A31-649E-4A51-ACF1-C3A5E6BEF9DA}" type="pres">
      <dgm:prSet presAssocID="{F8F28505-5311-4F13-9705-E6F5256F854F}" presName="rootText1" presStyleLbl="alignAcc1" presStyleIdx="0" presStyleCnt="0" custScaleY="132858">
        <dgm:presLayoutVars>
          <dgm:chPref val="3"/>
        </dgm:presLayoutVars>
      </dgm:prSet>
      <dgm:spPr/>
      <dgm:t>
        <a:bodyPr/>
        <a:lstStyle/>
        <a:p>
          <a:endParaRPr lang="en-US"/>
        </a:p>
      </dgm:t>
    </dgm:pt>
    <dgm:pt modelId="{6BC40EBD-4F65-4F64-B94E-C620D32B4DE9}" type="pres">
      <dgm:prSet presAssocID="{F8F28505-5311-4F13-9705-E6F5256F854F}" presName="topArc1" presStyleLbl="parChTrans1D1" presStyleIdx="4" presStyleCnt="6"/>
      <dgm:spPr/>
    </dgm:pt>
    <dgm:pt modelId="{89BD5965-8D30-47A9-8B87-471B6ACE2A0D}" type="pres">
      <dgm:prSet presAssocID="{F8F28505-5311-4F13-9705-E6F5256F854F}" presName="bottomArc1" presStyleLbl="parChTrans1D1" presStyleIdx="5" presStyleCnt="6"/>
      <dgm:spPr/>
    </dgm:pt>
    <dgm:pt modelId="{62EC91B7-3BB1-45FE-98BB-AB9B40DB98AC}" type="pres">
      <dgm:prSet presAssocID="{F8F28505-5311-4F13-9705-E6F5256F854F}" presName="topConnNode1" presStyleLbl="node1" presStyleIdx="0" presStyleCnt="0"/>
      <dgm:spPr/>
      <dgm:t>
        <a:bodyPr/>
        <a:lstStyle/>
        <a:p>
          <a:endParaRPr lang="en-US"/>
        </a:p>
      </dgm:t>
    </dgm:pt>
    <dgm:pt modelId="{15A3B78D-CD56-4C4D-B2A9-68038EE69CC2}" type="pres">
      <dgm:prSet presAssocID="{F8F28505-5311-4F13-9705-E6F5256F854F}" presName="hierChild2" presStyleCnt="0"/>
      <dgm:spPr/>
    </dgm:pt>
    <dgm:pt modelId="{570E1AB3-992B-4FD8-8127-6EE9F90D1AD5}" type="pres">
      <dgm:prSet presAssocID="{F8F28505-5311-4F13-9705-E6F5256F854F}" presName="hierChild3" presStyleCnt="0"/>
      <dgm:spPr/>
    </dgm:pt>
  </dgm:ptLst>
  <dgm:cxnLst>
    <dgm:cxn modelId="{B9B3D41E-B69B-471A-8806-C9E99F052C03}" type="presOf" srcId="{F8F28505-5311-4F13-9705-E6F5256F854F}" destId="{62EC91B7-3BB1-45FE-98BB-AB9B40DB98AC}" srcOrd="1" destOrd="0" presId="urn:microsoft.com/office/officeart/2008/layout/HalfCircleOrganizationChart"/>
    <dgm:cxn modelId="{EDF6568E-3AEC-4016-8BA4-859AB0A8A414}" srcId="{1B4AED3E-AB6E-47F2-8663-887BADFF5DBF}" destId="{04FD29ED-D99A-4C1C-85E6-932BD88A65E1}" srcOrd="1" destOrd="0" parTransId="{010B64F1-ACF7-4893-A2E0-2472B55A4F49}" sibTransId="{3EB91022-C7C2-411B-9C2D-9D915B2CEBE3}"/>
    <dgm:cxn modelId="{B66636AF-B37F-4A32-8F92-3F342BE0B143}" srcId="{1B4AED3E-AB6E-47F2-8663-887BADFF5DBF}" destId="{F8F28505-5311-4F13-9705-E6F5256F854F}" srcOrd="2" destOrd="0" parTransId="{27331C46-F9CE-4A89-A8F2-956FD4B4E14A}" sibTransId="{36AC22F8-A135-4D1F-BC70-D7BD4C5056B2}"/>
    <dgm:cxn modelId="{CB36AC7E-B555-4DEB-B214-B3A71212A45E}" type="presOf" srcId="{04FD29ED-D99A-4C1C-85E6-932BD88A65E1}" destId="{0EC99486-C88F-4500-9F66-9ADF489519D3}" srcOrd="0" destOrd="0" presId="urn:microsoft.com/office/officeart/2008/layout/HalfCircleOrganizationChart"/>
    <dgm:cxn modelId="{8F215BD9-6F52-432A-866F-B2902F1583D3}" type="presOf" srcId="{1B4AED3E-AB6E-47F2-8663-887BADFF5DBF}" destId="{CD842DE7-7D2D-4A01-B092-66E0C250F8CE}" srcOrd="0" destOrd="0" presId="urn:microsoft.com/office/officeart/2008/layout/HalfCircleOrganizationChart"/>
    <dgm:cxn modelId="{7DADEF48-1AD9-4A00-BCDC-8DD1ACE77B82}" type="presOf" srcId="{04FD29ED-D99A-4C1C-85E6-932BD88A65E1}" destId="{ADD19217-7FFF-43AF-9052-8A9D38EDFA02}" srcOrd="1" destOrd="0" presId="urn:microsoft.com/office/officeart/2008/layout/HalfCircleOrganizationChart"/>
    <dgm:cxn modelId="{0010B86C-E6CE-40A7-ACF1-BF1B73EB6237}" type="presOf" srcId="{F8F28505-5311-4F13-9705-E6F5256F854F}" destId="{88F13A31-649E-4A51-ACF1-C3A5E6BEF9DA}" srcOrd="0" destOrd="0" presId="urn:microsoft.com/office/officeart/2008/layout/HalfCircleOrganizationChart"/>
    <dgm:cxn modelId="{1C012568-5B20-47EA-A524-8B7AEBF97DEC}" type="presOf" srcId="{7D20869D-9D2E-4C23-9FE2-ADC027B089EA}" destId="{8419A3E6-90A2-4AD3-BFE7-6A0E71ACA12D}" srcOrd="1" destOrd="0" presId="urn:microsoft.com/office/officeart/2008/layout/HalfCircleOrganizationChart"/>
    <dgm:cxn modelId="{8764FEBE-5675-483E-8B58-D6978E064DFC}" type="presOf" srcId="{7D20869D-9D2E-4C23-9FE2-ADC027B089EA}" destId="{530E35A3-EA00-4B93-B019-6FD3F46D114C}" srcOrd="0" destOrd="0" presId="urn:microsoft.com/office/officeart/2008/layout/HalfCircleOrganizationChart"/>
    <dgm:cxn modelId="{ABF1960C-1FF3-4785-90E7-18FAEFE96427}" srcId="{1B4AED3E-AB6E-47F2-8663-887BADFF5DBF}" destId="{7D20869D-9D2E-4C23-9FE2-ADC027B089EA}" srcOrd="0" destOrd="0" parTransId="{0345A854-3587-447C-88B2-7CA488040B37}" sibTransId="{14C2E9A0-1CCD-4D62-BB13-22A9178D52BF}"/>
    <dgm:cxn modelId="{2271F336-F957-44CF-8CF1-7B1D8B6D9FDB}" type="presParOf" srcId="{CD842DE7-7D2D-4A01-B092-66E0C250F8CE}" destId="{F898BD5E-83DC-47D3-9C15-A4A4908B04B5}" srcOrd="0" destOrd="0" presId="urn:microsoft.com/office/officeart/2008/layout/HalfCircleOrganizationChart"/>
    <dgm:cxn modelId="{9148BC11-F434-40C4-8854-F34190CF8BA7}" type="presParOf" srcId="{F898BD5E-83DC-47D3-9C15-A4A4908B04B5}" destId="{2C06F7A6-BD3D-4713-BC63-8FCEB3D2B97F}" srcOrd="0" destOrd="0" presId="urn:microsoft.com/office/officeart/2008/layout/HalfCircleOrganizationChart"/>
    <dgm:cxn modelId="{E3E26655-7BA6-45F3-92F9-EC8D95D3DF11}" type="presParOf" srcId="{2C06F7A6-BD3D-4713-BC63-8FCEB3D2B97F}" destId="{530E35A3-EA00-4B93-B019-6FD3F46D114C}" srcOrd="0" destOrd="0" presId="urn:microsoft.com/office/officeart/2008/layout/HalfCircleOrganizationChart"/>
    <dgm:cxn modelId="{22381816-1ACB-42C1-8C7A-766A7E56D565}" type="presParOf" srcId="{2C06F7A6-BD3D-4713-BC63-8FCEB3D2B97F}" destId="{1CB71B68-863F-4D0C-A45A-7BD481BD199B}" srcOrd="1" destOrd="0" presId="urn:microsoft.com/office/officeart/2008/layout/HalfCircleOrganizationChart"/>
    <dgm:cxn modelId="{C6F06103-9278-4EEC-8A79-F2201A717B1B}" type="presParOf" srcId="{2C06F7A6-BD3D-4713-BC63-8FCEB3D2B97F}" destId="{B337F08F-9A38-4CD6-9D17-0645597B7BFE}" srcOrd="2" destOrd="0" presId="urn:microsoft.com/office/officeart/2008/layout/HalfCircleOrganizationChart"/>
    <dgm:cxn modelId="{69B6CF4D-81B5-4ABF-BB22-0C5D6281CB58}" type="presParOf" srcId="{2C06F7A6-BD3D-4713-BC63-8FCEB3D2B97F}" destId="{8419A3E6-90A2-4AD3-BFE7-6A0E71ACA12D}" srcOrd="3" destOrd="0" presId="urn:microsoft.com/office/officeart/2008/layout/HalfCircleOrganizationChart"/>
    <dgm:cxn modelId="{1AD6EB1F-39E9-49F5-AA6A-0FB711741D58}" type="presParOf" srcId="{F898BD5E-83DC-47D3-9C15-A4A4908B04B5}" destId="{AA7B6821-C41F-4363-8E79-94A82B744FD9}" srcOrd="1" destOrd="0" presId="urn:microsoft.com/office/officeart/2008/layout/HalfCircleOrganizationChart"/>
    <dgm:cxn modelId="{A2D79CCF-6035-481B-9CE1-8420D64A80E3}" type="presParOf" srcId="{F898BD5E-83DC-47D3-9C15-A4A4908B04B5}" destId="{78190E93-E523-4B4C-8264-8E0F66343978}" srcOrd="2" destOrd="0" presId="urn:microsoft.com/office/officeart/2008/layout/HalfCircleOrganizationChart"/>
    <dgm:cxn modelId="{56BF2EFD-17A6-4C1A-9517-1A6CC6FC7CA2}" type="presParOf" srcId="{CD842DE7-7D2D-4A01-B092-66E0C250F8CE}" destId="{C13520F4-5B56-4C34-9586-FEFBCDA774DC}" srcOrd="1" destOrd="0" presId="urn:microsoft.com/office/officeart/2008/layout/HalfCircleOrganizationChart"/>
    <dgm:cxn modelId="{065D7FE2-116D-449C-9AE3-F4FB87656004}" type="presParOf" srcId="{C13520F4-5B56-4C34-9586-FEFBCDA774DC}" destId="{7B43E18E-C123-41B1-8D17-CD3F8C178981}" srcOrd="0" destOrd="0" presId="urn:microsoft.com/office/officeart/2008/layout/HalfCircleOrganizationChart"/>
    <dgm:cxn modelId="{AD8FCD4A-8D04-4008-81D6-6FBE80EFAE0E}" type="presParOf" srcId="{7B43E18E-C123-41B1-8D17-CD3F8C178981}" destId="{0EC99486-C88F-4500-9F66-9ADF489519D3}" srcOrd="0" destOrd="0" presId="urn:microsoft.com/office/officeart/2008/layout/HalfCircleOrganizationChart"/>
    <dgm:cxn modelId="{18D0D7E0-3951-44C3-B185-B5492FBE403B}" type="presParOf" srcId="{7B43E18E-C123-41B1-8D17-CD3F8C178981}" destId="{2D7C33BC-6E2C-4E3B-9271-B8E108CCA1A9}" srcOrd="1" destOrd="0" presId="urn:microsoft.com/office/officeart/2008/layout/HalfCircleOrganizationChart"/>
    <dgm:cxn modelId="{C9E7FEAE-918C-48DF-9BF6-DDD966CDE3AF}" type="presParOf" srcId="{7B43E18E-C123-41B1-8D17-CD3F8C178981}" destId="{FC14FA14-C665-496F-AA8F-AAC99170EC39}" srcOrd="2" destOrd="0" presId="urn:microsoft.com/office/officeart/2008/layout/HalfCircleOrganizationChart"/>
    <dgm:cxn modelId="{3E249847-39CA-4992-8BA4-F6672D5EEAAB}" type="presParOf" srcId="{7B43E18E-C123-41B1-8D17-CD3F8C178981}" destId="{ADD19217-7FFF-43AF-9052-8A9D38EDFA02}" srcOrd="3" destOrd="0" presId="urn:microsoft.com/office/officeart/2008/layout/HalfCircleOrganizationChart"/>
    <dgm:cxn modelId="{56C896A3-82BD-4450-A1F5-0B4D0761175F}" type="presParOf" srcId="{C13520F4-5B56-4C34-9586-FEFBCDA774DC}" destId="{9D853230-DDF9-4DDD-99C5-91E772E92F9C}" srcOrd="1" destOrd="0" presId="urn:microsoft.com/office/officeart/2008/layout/HalfCircleOrganizationChart"/>
    <dgm:cxn modelId="{F27A7708-3796-4A5C-AA93-A020CD8A14F5}" type="presParOf" srcId="{C13520F4-5B56-4C34-9586-FEFBCDA774DC}" destId="{845BD05A-6F5D-40F7-A018-027B8BD25743}" srcOrd="2" destOrd="0" presId="urn:microsoft.com/office/officeart/2008/layout/HalfCircleOrganizationChart"/>
    <dgm:cxn modelId="{75DCCEC8-7354-43C1-AE06-96AE717F87D7}" type="presParOf" srcId="{CD842DE7-7D2D-4A01-B092-66E0C250F8CE}" destId="{29022A99-1666-4512-A628-7665804CE89B}" srcOrd="2" destOrd="0" presId="urn:microsoft.com/office/officeart/2008/layout/HalfCircleOrganizationChart"/>
    <dgm:cxn modelId="{F1A5B8C7-CD8F-43CD-B618-BB1CE3E8A849}" type="presParOf" srcId="{29022A99-1666-4512-A628-7665804CE89B}" destId="{B972A865-23D1-4834-83EC-207FB36A3EA7}" srcOrd="0" destOrd="0" presId="urn:microsoft.com/office/officeart/2008/layout/HalfCircleOrganizationChart"/>
    <dgm:cxn modelId="{3E1889AB-D225-43A2-872A-4F136ACAFF40}" type="presParOf" srcId="{B972A865-23D1-4834-83EC-207FB36A3EA7}" destId="{88F13A31-649E-4A51-ACF1-C3A5E6BEF9DA}" srcOrd="0" destOrd="0" presId="urn:microsoft.com/office/officeart/2008/layout/HalfCircleOrganizationChart"/>
    <dgm:cxn modelId="{A0782E89-4F5D-47C0-B38F-8BA2B8CD6A92}" type="presParOf" srcId="{B972A865-23D1-4834-83EC-207FB36A3EA7}" destId="{6BC40EBD-4F65-4F64-B94E-C620D32B4DE9}" srcOrd="1" destOrd="0" presId="urn:microsoft.com/office/officeart/2008/layout/HalfCircleOrganizationChart"/>
    <dgm:cxn modelId="{79681C8C-9B3A-4E81-A888-2EC9DFE3C71B}" type="presParOf" srcId="{B972A865-23D1-4834-83EC-207FB36A3EA7}" destId="{89BD5965-8D30-47A9-8B87-471B6ACE2A0D}" srcOrd="2" destOrd="0" presId="urn:microsoft.com/office/officeart/2008/layout/HalfCircleOrganizationChart"/>
    <dgm:cxn modelId="{A9CD928F-2AB3-430B-A173-E512CA2922CE}" type="presParOf" srcId="{B972A865-23D1-4834-83EC-207FB36A3EA7}" destId="{62EC91B7-3BB1-45FE-98BB-AB9B40DB98AC}" srcOrd="3" destOrd="0" presId="urn:microsoft.com/office/officeart/2008/layout/HalfCircleOrganizationChart"/>
    <dgm:cxn modelId="{8D2D8700-4A8F-4B20-AD79-25D4F4CA6916}" type="presParOf" srcId="{29022A99-1666-4512-A628-7665804CE89B}" destId="{15A3B78D-CD56-4C4D-B2A9-68038EE69CC2}" srcOrd="1" destOrd="0" presId="urn:microsoft.com/office/officeart/2008/layout/HalfCircleOrganizationChart"/>
    <dgm:cxn modelId="{3A2CDA28-1B3E-4974-BF7C-0805B0F695F5}" type="presParOf" srcId="{29022A99-1666-4512-A628-7665804CE89B}" destId="{570E1AB3-992B-4FD8-8127-6EE9F90D1AD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6477A8-CBF0-4EF5-A096-AAD76060710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9B4DD3D-571F-4CA1-86C9-842D6337B095}">
      <dgm:prSet phldrT="[Text]"/>
      <dgm:spPr/>
      <dgm:t>
        <a:bodyPr/>
        <a:lstStyle/>
        <a:p>
          <a:r>
            <a:rPr lang="en-US" dirty="0" smtClean="0"/>
            <a:t>Slaves of Sin</a:t>
          </a:r>
          <a:endParaRPr lang="en-US" dirty="0"/>
        </a:p>
      </dgm:t>
    </dgm:pt>
    <dgm:pt modelId="{DAC27B8C-2635-48DE-94AC-D8E6AD7F9C19}" type="parTrans" cxnId="{1DC8CFAB-1823-4205-9EA6-D804036BB0BE}">
      <dgm:prSet/>
      <dgm:spPr/>
      <dgm:t>
        <a:bodyPr/>
        <a:lstStyle/>
        <a:p>
          <a:endParaRPr lang="en-US"/>
        </a:p>
      </dgm:t>
    </dgm:pt>
    <dgm:pt modelId="{F8CCB182-C529-4A7A-98E1-BA4DC9AD72C7}" type="sibTrans" cxnId="{1DC8CFAB-1823-4205-9EA6-D804036BB0BE}">
      <dgm:prSet/>
      <dgm:spPr/>
      <dgm:t>
        <a:bodyPr/>
        <a:lstStyle/>
        <a:p>
          <a:endParaRPr lang="en-US"/>
        </a:p>
      </dgm:t>
    </dgm:pt>
    <dgm:pt modelId="{2C3F99DD-5B31-4955-B2CF-89109DC89893}">
      <dgm:prSet phldrT="[Text]" custT="1"/>
      <dgm:spPr/>
      <dgm:t>
        <a:bodyPr/>
        <a:lstStyle/>
        <a:p>
          <a:r>
            <a:rPr lang="en-US" sz="2800" dirty="0" smtClean="0"/>
            <a:t>Rom. 6:20</a:t>
          </a:r>
          <a:endParaRPr lang="en-US" sz="2800" dirty="0"/>
        </a:p>
      </dgm:t>
    </dgm:pt>
    <dgm:pt modelId="{FF0275D0-5452-41ED-B7F8-C44B06D418CC}" type="parTrans" cxnId="{989289E7-FAEF-4E90-9AAB-EBBE0E423069}">
      <dgm:prSet/>
      <dgm:spPr/>
      <dgm:t>
        <a:bodyPr/>
        <a:lstStyle/>
        <a:p>
          <a:endParaRPr lang="en-US"/>
        </a:p>
      </dgm:t>
    </dgm:pt>
    <dgm:pt modelId="{936F76F2-8BE0-4736-9A86-75C9A4431ACA}" type="sibTrans" cxnId="{989289E7-FAEF-4E90-9AAB-EBBE0E423069}">
      <dgm:prSet/>
      <dgm:spPr/>
      <dgm:t>
        <a:bodyPr/>
        <a:lstStyle/>
        <a:p>
          <a:endParaRPr lang="en-US"/>
        </a:p>
      </dgm:t>
    </dgm:pt>
    <dgm:pt modelId="{489FCF1F-477F-4099-A58A-73AA3665ADB8}">
      <dgm:prSet phldrT="[Text]"/>
      <dgm:spPr/>
      <dgm:t>
        <a:bodyPr/>
        <a:lstStyle/>
        <a:p>
          <a:r>
            <a:rPr lang="en-US" dirty="0" smtClean="0"/>
            <a:t>Free From Righteousness</a:t>
          </a:r>
          <a:endParaRPr lang="en-US" dirty="0"/>
        </a:p>
      </dgm:t>
    </dgm:pt>
    <dgm:pt modelId="{50B9274E-B658-48E4-9105-317020D9C67E}" type="parTrans" cxnId="{9D147748-BDC3-492C-B76B-45119CCE3C1D}">
      <dgm:prSet/>
      <dgm:spPr/>
      <dgm:t>
        <a:bodyPr/>
        <a:lstStyle/>
        <a:p>
          <a:endParaRPr lang="en-US"/>
        </a:p>
      </dgm:t>
    </dgm:pt>
    <dgm:pt modelId="{387EA745-EC70-47CB-AECE-16B821072912}" type="sibTrans" cxnId="{9D147748-BDC3-492C-B76B-45119CCE3C1D}">
      <dgm:prSet/>
      <dgm:spPr/>
      <dgm:t>
        <a:bodyPr/>
        <a:lstStyle/>
        <a:p>
          <a:endParaRPr lang="en-US"/>
        </a:p>
      </dgm:t>
    </dgm:pt>
    <dgm:pt modelId="{C0ECE955-3C64-45BC-9F44-5ACF86CAEB91}">
      <dgm:prSet phldrT="[Text]" custT="1"/>
      <dgm:spPr/>
      <dgm:t>
        <a:bodyPr/>
        <a:lstStyle/>
        <a:p>
          <a:r>
            <a:rPr lang="en-US" sz="2800" dirty="0" smtClean="0"/>
            <a:t>Rom. 6:20</a:t>
          </a:r>
          <a:endParaRPr lang="en-US" sz="2800" dirty="0"/>
        </a:p>
      </dgm:t>
    </dgm:pt>
    <dgm:pt modelId="{A6FA0EED-7FD0-4860-B735-1D32E60D6166}" type="parTrans" cxnId="{F827DC38-49D7-4330-BD2C-96CB75E7961A}">
      <dgm:prSet/>
      <dgm:spPr/>
      <dgm:t>
        <a:bodyPr/>
        <a:lstStyle/>
        <a:p>
          <a:endParaRPr lang="en-US"/>
        </a:p>
      </dgm:t>
    </dgm:pt>
    <dgm:pt modelId="{9D6C7EF3-3280-444D-B588-EE030B9F1383}" type="sibTrans" cxnId="{F827DC38-49D7-4330-BD2C-96CB75E7961A}">
      <dgm:prSet/>
      <dgm:spPr/>
      <dgm:t>
        <a:bodyPr/>
        <a:lstStyle/>
        <a:p>
          <a:endParaRPr lang="en-US"/>
        </a:p>
      </dgm:t>
    </dgm:pt>
    <dgm:pt modelId="{07B56627-F9F1-4160-8C4B-D1A58B0E168E}">
      <dgm:prSet phldrT="[Text]"/>
      <dgm:spPr/>
      <dgm:t>
        <a:bodyPr/>
        <a:lstStyle/>
        <a:p>
          <a:r>
            <a:rPr lang="en-US" dirty="0" smtClean="0"/>
            <a:t>Fruit = Ashamed</a:t>
          </a:r>
          <a:endParaRPr lang="en-US" dirty="0"/>
        </a:p>
      </dgm:t>
    </dgm:pt>
    <dgm:pt modelId="{28727B50-3D0B-4DD9-863C-DDA39DB72C17}" type="parTrans" cxnId="{054D4FB8-A670-4252-848F-3AD6DEE4DC87}">
      <dgm:prSet/>
      <dgm:spPr/>
      <dgm:t>
        <a:bodyPr/>
        <a:lstStyle/>
        <a:p>
          <a:endParaRPr lang="en-US"/>
        </a:p>
      </dgm:t>
    </dgm:pt>
    <dgm:pt modelId="{1C4D7D32-77EF-4C8E-AA10-2539DEC3C835}" type="sibTrans" cxnId="{054D4FB8-A670-4252-848F-3AD6DEE4DC87}">
      <dgm:prSet/>
      <dgm:spPr/>
      <dgm:t>
        <a:bodyPr/>
        <a:lstStyle/>
        <a:p>
          <a:endParaRPr lang="en-US"/>
        </a:p>
      </dgm:t>
    </dgm:pt>
    <dgm:pt modelId="{1AC41BE3-940D-4E83-89B0-4361D80A64E7}">
      <dgm:prSet phldrT="[Text]" custT="1"/>
      <dgm:spPr/>
      <dgm:t>
        <a:bodyPr/>
        <a:lstStyle/>
        <a:p>
          <a:r>
            <a:rPr lang="en-US" sz="2800" dirty="0" smtClean="0"/>
            <a:t>Rom. 6:21</a:t>
          </a:r>
          <a:endParaRPr lang="en-US" sz="2800" dirty="0"/>
        </a:p>
      </dgm:t>
    </dgm:pt>
    <dgm:pt modelId="{8CA75C2C-DA07-42DD-A2B6-F45C7540766A}" type="parTrans" cxnId="{F68B4D1C-7643-4711-B6A5-5F6A9A3B187B}">
      <dgm:prSet/>
      <dgm:spPr/>
      <dgm:t>
        <a:bodyPr/>
        <a:lstStyle/>
        <a:p>
          <a:endParaRPr lang="en-US"/>
        </a:p>
      </dgm:t>
    </dgm:pt>
    <dgm:pt modelId="{BF3B053C-FF67-465F-91B7-7B8ECFCA1B5E}" type="sibTrans" cxnId="{F68B4D1C-7643-4711-B6A5-5F6A9A3B187B}">
      <dgm:prSet/>
      <dgm:spPr/>
      <dgm:t>
        <a:bodyPr/>
        <a:lstStyle/>
        <a:p>
          <a:endParaRPr lang="en-US"/>
        </a:p>
      </dgm:t>
    </dgm:pt>
    <dgm:pt modelId="{9FDE3316-F0D3-41AE-B1C4-FDA38319FF07}">
      <dgm:prSet phldrT="[Text]"/>
      <dgm:spPr/>
      <dgm:t>
        <a:bodyPr/>
        <a:lstStyle/>
        <a:p>
          <a:r>
            <a:rPr lang="en-US" dirty="0" smtClean="0"/>
            <a:t>Death</a:t>
          </a:r>
          <a:endParaRPr lang="en-US" dirty="0"/>
        </a:p>
      </dgm:t>
    </dgm:pt>
    <dgm:pt modelId="{BA39EB41-1C59-4FD2-A895-74047BC69FD2}" type="parTrans" cxnId="{ADA4ED43-0024-4E76-9AEB-142691550963}">
      <dgm:prSet/>
      <dgm:spPr/>
      <dgm:t>
        <a:bodyPr/>
        <a:lstStyle/>
        <a:p>
          <a:endParaRPr lang="en-US"/>
        </a:p>
      </dgm:t>
    </dgm:pt>
    <dgm:pt modelId="{492FDE86-C704-4013-B9D3-598B857F7BE3}" type="sibTrans" cxnId="{ADA4ED43-0024-4E76-9AEB-142691550963}">
      <dgm:prSet/>
      <dgm:spPr/>
      <dgm:t>
        <a:bodyPr/>
        <a:lstStyle/>
        <a:p>
          <a:endParaRPr lang="en-US"/>
        </a:p>
      </dgm:t>
    </dgm:pt>
    <dgm:pt modelId="{F01B5597-4F99-4F3F-9133-015398B6A1B2}">
      <dgm:prSet phldrT="[Text]" custT="1"/>
      <dgm:spPr/>
      <dgm:t>
        <a:bodyPr/>
        <a:lstStyle/>
        <a:p>
          <a:r>
            <a:rPr lang="en-US" sz="2800" dirty="0" smtClean="0"/>
            <a:t>Rom. 6:21</a:t>
          </a:r>
          <a:endParaRPr lang="en-US" sz="2800" dirty="0"/>
        </a:p>
      </dgm:t>
    </dgm:pt>
    <dgm:pt modelId="{A38BB8B7-855C-4CDF-9E8C-830BB4040D98}" type="parTrans" cxnId="{58611DD6-A075-4788-B613-E053A19F1BA9}">
      <dgm:prSet/>
      <dgm:spPr/>
      <dgm:t>
        <a:bodyPr/>
        <a:lstStyle/>
        <a:p>
          <a:endParaRPr lang="en-US"/>
        </a:p>
      </dgm:t>
    </dgm:pt>
    <dgm:pt modelId="{D370E5F1-7296-48FB-AE64-D9AEA26893D0}" type="sibTrans" cxnId="{58611DD6-A075-4788-B613-E053A19F1BA9}">
      <dgm:prSet/>
      <dgm:spPr/>
      <dgm:t>
        <a:bodyPr/>
        <a:lstStyle/>
        <a:p>
          <a:endParaRPr lang="en-US"/>
        </a:p>
      </dgm:t>
    </dgm:pt>
    <dgm:pt modelId="{A72878AC-D25B-4511-B8C9-5108BE4C4F2D}" type="pres">
      <dgm:prSet presAssocID="{366477A8-CBF0-4EF5-A096-AAD76060710A}" presName="rootnode" presStyleCnt="0">
        <dgm:presLayoutVars>
          <dgm:chMax/>
          <dgm:chPref/>
          <dgm:dir/>
          <dgm:animLvl val="lvl"/>
        </dgm:presLayoutVars>
      </dgm:prSet>
      <dgm:spPr/>
      <dgm:t>
        <a:bodyPr/>
        <a:lstStyle/>
        <a:p>
          <a:endParaRPr lang="en-US"/>
        </a:p>
      </dgm:t>
    </dgm:pt>
    <dgm:pt modelId="{7B0BAB78-633D-480D-B773-D3F79F50014E}" type="pres">
      <dgm:prSet presAssocID="{69B4DD3D-571F-4CA1-86C9-842D6337B095}" presName="composite" presStyleCnt="0"/>
      <dgm:spPr/>
    </dgm:pt>
    <dgm:pt modelId="{8CE44751-2053-4C89-A562-C9FD1969C64F}" type="pres">
      <dgm:prSet presAssocID="{69B4DD3D-571F-4CA1-86C9-842D6337B095}" presName="bentUpArrow1" presStyleLbl="alignImgPlace1" presStyleIdx="0" presStyleCnt="3"/>
      <dgm:spPr/>
    </dgm:pt>
    <dgm:pt modelId="{0658C76F-84BC-486E-B8F8-457A6A91FA61}" type="pres">
      <dgm:prSet presAssocID="{69B4DD3D-571F-4CA1-86C9-842D6337B095}" presName="ParentText" presStyleLbl="node1" presStyleIdx="0" presStyleCnt="4">
        <dgm:presLayoutVars>
          <dgm:chMax val="1"/>
          <dgm:chPref val="1"/>
          <dgm:bulletEnabled val="1"/>
        </dgm:presLayoutVars>
      </dgm:prSet>
      <dgm:spPr/>
      <dgm:t>
        <a:bodyPr/>
        <a:lstStyle/>
        <a:p>
          <a:endParaRPr lang="en-US"/>
        </a:p>
      </dgm:t>
    </dgm:pt>
    <dgm:pt modelId="{F1F02389-44FE-4196-8CA7-5D7D58C0385A}" type="pres">
      <dgm:prSet presAssocID="{69B4DD3D-571F-4CA1-86C9-842D6337B095}" presName="ChildText" presStyleLbl="revTx" presStyleIdx="0" presStyleCnt="4">
        <dgm:presLayoutVars>
          <dgm:chMax val="0"/>
          <dgm:chPref val="0"/>
          <dgm:bulletEnabled val="1"/>
        </dgm:presLayoutVars>
      </dgm:prSet>
      <dgm:spPr/>
      <dgm:t>
        <a:bodyPr/>
        <a:lstStyle/>
        <a:p>
          <a:endParaRPr lang="en-US"/>
        </a:p>
      </dgm:t>
    </dgm:pt>
    <dgm:pt modelId="{03D398AF-8078-4522-AA5C-68B64C31CBFE}" type="pres">
      <dgm:prSet presAssocID="{F8CCB182-C529-4A7A-98E1-BA4DC9AD72C7}" presName="sibTrans" presStyleCnt="0"/>
      <dgm:spPr/>
    </dgm:pt>
    <dgm:pt modelId="{F444531F-D854-411C-894D-7C3F5ECA1978}" type="pres">
      <dgm:prSet presAssocID="{489FCF1F-477F-4099-A58A-73AA3665ADB8}" presName="composite" presStyleCnt="0"/>
      <dgm:spPr/>
    </dgm:pt>
    <dgm:pt modelId="{E104A4B5-9A0B-4587-8FD7-33B0EBBAADC6}" type="pres">
      <dgm:prSet presAssocID="{489FCF1F-477F-4099-A58A-73AA3665ADB8}" presName="bentUpArrow1" presStyleLbl="alignImgPlace1" presStyleIdx="1" presStyleCnt="3"/>
      <dgm:spPr/>
    </dgm:pt>
    <dgm:pt modelId="{7E8DF2AB-8678-4AA4-BAEA-62DF73936585}" type="pres">
      <dgm:prSet presAssocID="{489FCF1F-477F-4099-A58A-73AA3665ADB8}" presName="ParentText" presStyleLbl="node1" presStyleIdx="1" presStyleCnt="4">
        <dgm:presLayoutVars>
          <dgm:chMax val="1"/>
          <dgm:chPref val="1"/>
          <dgm:bulletEnabled val="1"/>
        </dgm:presLayoutVars>
      </dgm:prSet>
      <dgm:spPr/>
      <dgm:t>
        <a:bodyPr/>
        <a:lstStyle/>
        <a:p>
          <a:endParaRPr lang="en-US"/>
        </a:p>
      </dgm:t>
    </dgm:pt>
    <dgm:pt modelId="{AE312E91-8ADF-4F08-AD48-424CB5C47DCD}" type="pres">
      <dgm:prSet presAssocID="{489FCF1F-477F-4099-A58A-73AA3665ADB8}" presName="ChildText" presStyleLbl="revTx" presStyleIdx="1" presStyleCnt="4">
        <dgm:presLayoutVars>
          <dgm:chMax val="0"/>
          <dgm:chPref val="0"/>
          <dgm:bulletEnabled val="1"/>
        </dgm:presLayoutVars>
      </dgm:prSet>
      <dgm:spPr/>
      <dgm:t>
        <a:bodyPr/>
        <a:lstStyle/>
        <a:p>
          <a:endParaRPr lang="en-US"/>
        </a:p>
      </dgm:t>
    </dgm:pt>
    <dgm:pt modelId="{41563E21-1C66-4DED-B72A-70595A48D8E2}" type="pres">
      <dgm:prSet presAssocID="{387EA745-EC70-47CB-AECE-16B821072912}" presName="sibTrans" presStyleCnt="0"/>
      <dgm:spPr/>
    </dgm:pt>
    <dgm:pt modelId="{1582AC23-108D-49BB-89C0-D92785AA6DD9}" type="pres">
      <dgm:prSet presAssocID="{07B56627-F9F1-4160-8C4B-D1A58B0E168E}" presName="composite" presStyleCnt="0"/>
      <dgm:spPr/>
    </dgm:pt>
    <dgm:pt modelId="{2572B467-10F6-47C3-B177-64003F4FB4CC}" type="pres">
      <dgm:prSet presAssocID="{07B56627-F9F1-4160-8C4B-D1A58B0E168E}" presName="bentUpArrow1" presStyleLbl="alignImgPlace1" presStyleIdx="2" presStyleCnt="3"/>
      <dgm:spPr/>
    </dgm:pt>
    <dgm:pt modelId="{2ECC14D3-0ED8-470F-B482-2F5872F208ED}" type="pres">
      <dgm:prSet presAssocID="{07B56627-F9F1-4160-8C4B-D1A58B0E168E}" presName="ParentText" presStyleLbl="node1" presStyleIdx="2" presStyleCnt="4">
        <dgm:presLayoutVars>
          <dgm:chMax val="1"/>
          <dgm:chPref val="1"/>
          <dgm:bulletEnabled val="1"/>
        </dgm:presLayoutVars>
      </dgm:prSet>
      <dgm:spPr/>
      <dgm:t>
        <a:bodyPr/>
        <a:lstStyle/>
        <a:p>
          <a:endParaRPr lang="en-US"/>
        </a:p>
      </dgm:t>
    </dgm:pt>
    <dgm:pt modelId="{08B2A192-10C4-4AE5-AF3A-BFFBEB43F9D4}" type="pres">
      <dgm:prSet presAssocID="{07B56627-F9F1-4160-8C4B-D1A58B0E168E}" presName="ChildText" presStyleLbl="revTx" presStyleIdx="2" presStyleCnt="4">
        <dgm:presLayoutVars>
          <dgm:chMax val="0"/>
          <dgm:chPref val="0"/>
          <dgm:bulletEnabled val="1"/>
        </dgm:presLayoutVars>
      </dgm:prSet>
      <dgm:spPr/>
      <dgm:t>
        <a:bodyPr/>
        <a:lstStyle/>
        <a:p>
          <a:endParaRPr lang="en-US"/>
        </a:p>
      </dgm:t>
    </dgm:pt>
    <dgm:pt modelId="{DDF929F2-4520-4588-9F97-78FB29CB3B83}" type="pres">
      <dgm:prSet presAssocID="{1C4D7D32-77EF-4C8E-AA10-2539DEC3C835}" presName="sibTrans" presStyleCnt="0"/>
      <dgm:spPr/>
    </dgm:pt>
    <dgm:pt modelId="{FAE028A0-2EBE-44C9-B943-59E46E70BB83}" type="pres">
      <dgm:prSet presAssocID="{9FDE3316-F0D3-41AE-B1C4-FDA38319FF07}" presName="composite" presStyleCnt="0"/>
      <dgm:spPr/>
    </dgm:pt>
    <dgm:pt modelId="{461764EE-35B9-4E96-BC28-536854E85578}" type="pres">
      <dgm:prSet presAssocID="{9FDE3316-F0D3-41AE-B1C4-FDA38319FF07}" presName="ParentText" presStyleLbl="node1" presStyleIdx="3" presStyleCnt="4">
        <dgm:presLayoutVars>
          <dgm:chMax val="1"/>
          <dgm:chPref val="1"/>
          <dgm:bulletEnabled val="1"/>
        </dgm:presLayoutVars>
      </dgm:prSet>
      <dgm:spPr/>
      <dgm:t>
        <a:bodyPr/>
        <a:lstStyle/>
        <a:p>
          <a:endParaRPr lang="en-US"/>
        </a:p>
      </dgm:t>
    </dgm:pt>
    <dgm:pt modelId="{662365F9-3505-4BB2-ABB3-DB458B6EA58F}" type="pres">
      <dgm:prSet presAssocID="{9FDE3316-F0D3-41AE-B1C4-FDA38319FF07}" presName="FinalChildText" presStyleLbl="revTx" presStyleIdx="3" presStyleCnt="4">
        <dgm:presLayoutVars>
          <dgm:chMax val="0"/>
          <dgm:chPref val="0"/>
          <dgm:bulletEnabled val="1"/>
        </dgm:presLayoutVars>
      </dgm:prSet>
      <dgm:spPr/>
      <dgm:t>
        <a:bodyPr/>
        <a:lstStyle/>
        <a:p>
          <a:endParaRPr lang="en-US"/>
        </a:p>
      </dgm:t>
    </dgm:pt>
  </dgm:ptLst>
  <dgm:cxnLst>
    <dgm:cxn modelId="{A0B4A8A5-2A33-45ED-844D-3C6E9B217EA7}" type="presOf" srcId="{07B56627-F9F1-4160-8C4B-D1A58B0E168E}" destId="{2ECC14D3-0ED8-470F-B482-2F5872F208ED}" srcOrd="0" destOrd="0" presId="urn:microsoft.com/office/officeart/2005/8/layout/StepDownProcess"/>
    <dgm:cxn modelId="{387EC932-A1CB-45A9-B7B0-8592285357EB}" type="presOf" srcId="{F01B5597-4F99-4F3F-9133-015398B6A1B2}" destId="{662365F9-3505-4BB2-ABB3-DB458B6EA58F}" srcOrd="0" destOrd="0" presId="urn:microsoft.com/office/officeart/2005/8/layout/StepDownProcess"/>
    <dgm:cxn modelId="{84D50C3E-D38E-4044-98CB-748AA0240C22}" type="presOf" srcId="{69B4DD3D-571F-4CA1-86C9-842D6337B095}" destId="{0658C76F-84BC-486E-B8F8-457A6A91FA61}" srcOrd="0" destOrd="0" presId="urn:microsoft.com/office/officeart/2005/8/layout/StepDownProcess"/>
    <dgm:cxn modelId="{F68B4D1C-7643-4711-B6A5-5F6A9A3B187B}" srcId="{07B56627-F9F1-4160-8C4B-D1A58B0E168E}" destId="{1AC41BE3-940D-4E83-89B0-4361D80A64E7}" srcOrd="0" destOrd="0" parTransId="{8CA75C2C-DA07-42DD-A2B6-F45C7540766A}" sibTransId="{BF3B053C-FF67-465F-91B7-7B8ECFCA1B5E}"/>
    <dgm:cxn modelId="{58611DD6-A075-4788-B613-E053A19F1BA9}" srcId="{9FDE3316-F0D3-41AE-B1C4-FDA38319FF07}" destId="{F01B5597-4F99-4F3F-9133-015398B6A1B2}" srcOrd="0" destOrd="0" parTransId="{A38BB8B7-855C-4CDF-9E8C-830BB4040D98}" sibTransId="{D370E5F1-7296-48FB-AE64-D9AEA26893D0}"/>
    <dgm:cxn modelId="{989289E7-FAEF-4E90-9AAB-EBBE0E423069}" srcId="{69B4DD3D-571F-4CA1-86C9-842D6337B095}" destId="{2C3F99DD-5B31-4955-B2CF-89109DC89893}" srcOrd="0" destOrd="0" parTransId="{FF0275D0-5452-41ED-B7F8-C44B06D418CC}" sibTransId="{936F76F2-8BE0-4736-9A86-75C9A4431ACA}"/>
    <dgm:cxn modelId="{1DC8CFAB-1823-4205-9EA6-D804036BB0BE}" srcId="{366477A8-CBF0-4EF5-A096-AAD76060710A}" destId="{69B4DD3D-571F-4CA1-86C9-842D6337B095}" srcOrd="0" destOrd="0" parTransId="{DAC27B8C-2635-48DE-94AC-D8E6AD7F9C19}" sibTransId="{F8CCB182-C529-4A7A-98E1-BA4DC9AD72C7}"/>
    <dgm:cxn modelId="{F827DC38-49D7-4330-BD2C-96CB75E7961A}" srcId="{489FCF1F-477F-4099-A58A-73AA3665ADB8}" destId="{C0ECE955-3C64-45BC-9F44-5ACF86CAEB91}" srcOrd="0" destOrd="0" parTransId="{A6FA0EED-7FD0-4860-B735-1D32E60D6166}" sibTransId="{9D6C7EF3-3280-444D-B588-EE030B9F1383}"/>
    <dgm:cxn modelId="{30AC21AE-A661-4C88-AAE6-3657BCDE0034}" type="presOf" srcId="{489FCF1F-477F-4099-A58A-73AA3665ADB8}" destId="{7E8DF2AB-8678-4AA4-BAEA-62DF73936585}" srcOrd="0" destOrd="0" presId="urn:microsoft.com/office/officeart/2005/8/layout/StepDownProcess"/>
    <dgm:cxn modelId="{ADA4ED43-0024-4E76-9AEB-142691550963}" srcId="{366477A8-CBF0-4EF5-A096-AAD76060710A}" destId="{9FDE3316-F0D3-41AE-B1C4-FDA38319FF07}" srcOrd="3" destOrd="0" parTransId="{BA39EB41-1C59-4FD2-A895-74047BC69FD2}" sibTransId="{492FDE86-C704-4013-B9D3-598B857F7BE3}"/>
    <dgm:cxn modelId="{94255094-B9DC-4A41-A501-4CAF3B17798B}" type="presOf" srcId="{C0ECE955-3C64-45BC-9F44-5ACF86CAEB91}" destId="{AE312E91-8ADF-4F08-AD48-424CB5C47DCD}" srcOrd="0" destOrd="0" presId="urn:microsoft.com/office/officeart/2005/8/layout/StepDownProcess"/>
    <dgm:cxn modelId="{2D996CF9-038C-49CF-8415-E69C6CFA20BE}" type="presOf" srcId="{9FDE3316-F0D3-41AE-B1C4-FDA38319FF07}" destId="{461764EE-35B9-4E96-BC28-536854E85578}" srcOrd="0" destOrd="0" presId="urn:microsoft.com/office/officeart/2005/8/layout/StepDownProcess"/>
    <dgm:cxn modelId="{ED1E0430-7FD9-41EB-BF39-238C8C9EB132}" type="presOf" srcId="{2C3F99DD-5B31-4955-B2CF-89109DC89893}" destId="{F1F02389-44FE-4196-8CA7-5D7D58C0385A}" srcOrd="0" destOrd="0" presId="urn:microsoft.com/office/officeart/2005/8/layout/StepDownProcess"/>
    <dgm:cxn modelId="{9D147748-BDC3-492C-B76B-45119CCE3C1D}" srcId="{366477A8-CBF0-4EF5-A096-AAD76060710A}" destId="{489FCF1F-477F-4099-A58A-73AA3665ADB8}" srcOrd="1" destOrd="0" parTransId="{50B9274E-B658-48E4-9105-317020D9C67E}" sibTransId="{387EA745-EC70-47CB-AECE-16B821072912}"/>
    <dgm:cxn modelId="{054D4FB8-A670-4252-848F-3AD6DEE4DC87}" srcId="{366477A8-CBF0-4EF5-A096-AAD76060710A}" destId="{07B56627-F9F1-4160-8C4B-D1A58B0E168E}" srcOrd="2" destOrd="0" parTransId="{28727B50-3D0B-4DD9-863C-DDA39DB72C17}" sibTransId="{1C4D7D32-77EF-4C8E-AA10-2539DEC3C835}"/>
    <dgm:cxn modelId="{E60CB6DB-7F24-43ED-93C9-FBD575A555D3}" type="presOf" srcId="{366477A8-CBF0-4EF5-A096-AAD76060710A}" destId="{A72878AC-D25B-4511-B8C9-5108BE4C4F2D}" srcOrd="0" destOrd="0" presId="urn:microsoft.com/office/officeart/2005/8/layout/StepDownProcess"/>
    <dgm:cxn modelId="{A832C4F4-EF14-48EA-AE0D-D528B329CDD8}" type="presOf" srcId="{1AC41BE3-940D-4E83-89B0-4361D80A64E7}" destId="{08B2A192-10C4-4AE5-AF3A-BFFBEB43F9D4}" srcOrd="0" destOrd="0" presId="urn:microsoft.com/office/officeart/2005/8/layout/StepDownProcess"/>
    <dgm:cxn modelId="{257BFBA2-4489-4F0F-8E1B-E5371F1971E2}" type="presParOf" srcId="{A72878AC-D25B-4511-B8C9-5108BE4C4F2D}" destId="{7B0BAB78-633D-480D-B773-D3F79F50014E}" srcOrd="0" destOrd="0" presId="urn:microsoft.com/office/officeart/2005/8/layout/StepDownProcess"/>
    <dgm:cxn modelId="{E88E11A4-7788-48A2-A471-473280F9FA7C}" type="presParOf" srcId="{7B0BAB78-633D-480D-B773-D3F79F50014E}" destId="{8CE44751-2053-4C89-A562-C9FD1969C64F}" srcOrd="0" destOrd="0" presId="urn:microsoft.com/office/officeart/2005/8/layout/StepDownProcess"/>
    <dgm:cxn modelId="{C7721F26-22C7-4C4A-B036-B48C0578CB29}" type="presParOf" srcId="{7B0BAB78-633D-480D-B773-D3F79F50014E}" destId="{0658C76F-84BC-486E-B8F8-457A6A91FA61}" srcOrd="1" destOrd="0" presId="urn:microsoft.com/office/officeart/2005/8/layout/StepDownProcess"/>
    <dgm:cxn modelId="{08670525-1978-4DF7-B11D-FD009A62AC03}" type="presParOf" srcId="{7B0BAB78-633D-480D-B773-D3F79F50014E}" destId="{F1F02389-44FE-4196-8CA7-5D7D58C0385A}" srcOrd="2" destOrd="0" presId="urn:microsoft.com/office/officeart/2005/8/layout/StepDownProcess"/>
    <dgm:cxn modelId="{6C70ADAA-F601-41F4-A289-8AC1F8D8D567}" type="presParOf" srcId="{A72878AC-D25B-4511-B8C9-5108BE4C4F2D}" destId="{03D398AF-8078-4522-AA5C-68B64C31CBFE}" srcOrd="1" destOrd="0" presId="urn:microsoft.com/office/officeart/2005/8/layout/StepDownProcess"/>
    <dgm:cxn modelId="{C9E76FE9-384C-4EB7-8558-47184B02E637}" type="presParOf" srcId="{A72878AC-D25B-4511-B8C9-5108BE4C4F2D}" destId="{F444531F-D854-411C-894D-7C3F5ECA1978}" srcOrd="2" destOrd="0" presId="urn:microsoft.com/office/officeart/2005/8/layout/StepDownProcess"/>
    <dgm:cxn modelId="{5569F86B-802D-409B-9DA6-1C6534206399}" type="presParOf" srcId="{F444531F-D854-411C-894D-7C3F5ECA1978}" destId="{E104A4B5-9A0B-4587-8FD7-33B0EBBAADC6}" srcOrd="0" destOrd="0" presId="urn:microsoft.com/office/officeart/2005/8/layout/StepDownProcess"/>
    <dgm:cxn modelId="{15345D71-A03D-4189-80B3-E5F992DC7493}" type="presParOf" srcId="{F444531F-D854-411C-894D-7C3F5ECA1978}" destId="{7E8DF2AB-8678-4AA4-BAEA-62DF73936585}" srcOrd="1" destOrd="0" presId="urn:microsoft.com/office/officeart/2005/8/layout/StepDownProcess"/>
    <dgm:cxn modelId="{22FAC91E-F28F-4B37-8294-0C9879E787D3}" type="presParOf" srcId="{F444531F-D854-411C-894D-7C3F5ECA1978}" destId="{AE312E91-8ADF-4F08-AD48-424CB5C47DCD}" srcOrd="2" destOrd="0" presId="urn:microsoft.com/office/officeart/2005/8/layout/StepDownProcess"/>
    <dgm:cxn modelId="{8BAD6EC1-82F2-4378-AC6D-2324C4A6BA4F}" type="presParOf" srcId="{A72878AC-D25B-4511-B8C9-5108BE4C4F2D}" destId="{41563E21-1C66-4DED-B72A-70595A48D8E2}" srcOrd="3" destOrd="0" presId="urn:microsoft.com/office/officeart/2005/8/layout/StepDownProcess"/>
    <dgm:cxn modelId="{8C1790D4-6728-460E-8E62-0BC15BE123D4}" type="presParOf" srcId="{A72878AC-D25B-4511-B8C9-5108BE4C4F2D}" destId="{1582AC23-108D-49BB-89C0-D92785AA6DD9}" srcOrd="4" destOrd="0" presId="urn:microsoft.com/office/officeart/2005/8/layout/StepDownProcess"/>
    <dgm:cxn modelId="{A580D855-2692-48C9-9A2C-A7F69B32DF17}" type="presParOf" srcId="{1582AC23-108D-49BB-89C0-D92785AA6DD9}" destId="{2572B467-10F6-47C3-B177-64003F4FB4CC}" srcOrd="0" destOrd="0" presId="urn:microsoft.com/office/officeart/2005/8/layout/StepDownProcess"/>
    <dgm:cxn modelId="{25E0EE92-A09D-43FB-BBFE-D2CF6BBEF271}" type="presParOf" srcId="{1582AC23-108D-49BB-89C0-D92785AA6DD9}" destId="{2ECC14D3-0ED8-470F-B482-2F5872F208ED}" srcOrd="1" destOrd="0" presId="urn:microsoft.com/office/officeart/2005/8/layout/StepDownProcess"/>
    <dgm:cxn modelId="{CF272E91-8FE1-4339-AB26-EAC5CB09BE21}" type="presParOf" srcId="{1582AC23-108D-49BB-89C0-D92785AA6DD9}" destId="{08B2A192-10C4-4AE5-AF3A-BFFBEB43F9D4}" srcOrd="2" destOrd="0" presId="urn:microsoft.com/office/officeart/2005/8/layout/StepDownProcess"/>
    <dgm:cxn modelId="{1194CE67-35A3-417E-A53D-1442475C7169}" type="presParOf" srcId="{A72878AC-D25B-4511-B8C9-5108BE4C4F2D}" destId="{DDF929F2-4520-4588-9F97-78FB29CB3B83}" srcOrd="5" destOrd="0" presId="urn:microsoft.com/office/officeart/2005/8/layout/StepDownProcess"/>
    <dgm:cxn modelId="{37ACE1DE-8EA7-4813-9ABB-0CF12A1CFCA2}" type="presParOf" srcId="{A72878AC-D25B-4511-B8C9-5108BE4C4F2D}" destId="{FAE028A0-2EBE-44C9-B943-59E46E70BB83}" srcOrd="6" destOrd="0" presId="urn:microsoft.com/office/officeart/2005/8/layout/StepDownProcess"/>
    <dgm:cxn modelId="{44A37788-2B36-48E2-B7E1-8FD44FCE11EE}" type="presParOf" srcId="{FAE028A0-2EBE-44C9-B943-59E46E70BB83}" destId="{461764EE-35B9-4E96-BC28-536854E85578}" srcOrd="0" destOrd="0" presId="urn:microsoft.com/office/officeart/2005/8/layout/StepDownProcess"/>
    <dgm:cxn modelId="{8B9F45BD-D579-47EC-B106-12AF1E0AC9CE}" type="presParOf" srcId="{FAE028A0-2EBE-44C9-B943-59E46E70BB83}" destId="{662365F9-3505-4BB2-ABB3-DB458B6EA58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DEFE64-9178-4CD5-B305-FA4AADF9857B}" type="doc">
      <dgm:prSet loTypeId="urn:microsoft.com/office/officeart/2005/8/layout/arrow2" loCatId="process" qsTypeId="urn:microsoft.com/office/officeart/2005/8/quickstyle/simple1" qsCatId="simple" csTypeId="urn:microsoft.com/office/officeart/2005/8/colors/accent1_2" csCatId="accent1" phldr="1"/>
      <dgm:spPr/>
    </dgm:pt>
    <dgm:pt modelId="{303FC47A-DC84-42CF-98CC-546A8797CD79}">
      <dgm:prSet phldrT="[Text]"/>
      <dgm:spPr/>
      <dgm:t>
        <a:bodyPr/>
        <a:lstStyle/>
        <a:p>
          <a:r>
            <a:rPr lang="en-US" dirty="0" smtClean="0"/>
            <a:t>Obeyed From the Heart in baptism (6:3, 17)</a:t>
          </a:r>
          <a:endParaRPr lang="en-US" dirty="0"/>
        </a:p>
      </dgm:t>
    </dgm:pt>
    <dgm:pt modelId="{C40B3FFB-25F2-440D-A0EF-AEC82B10CAB1}" type="parTrans" cxnId="{9FDF9831-EB0D-4DBB-8DF5-69D409A2DEA7}">
      <dgm:prSet/>
      <dgm:spPr/>
      <dgm:t>
        <a:bodyPr/>
        <a:lstStyle/>
        <a:p>
          <a:endParaRPr lang="en-US"/>
        </a:p>
      </dgm:t>
    </dgm:pt>
    <dgm:pt modelId="{368EDC36-8FED-427B-8015-38377F62EA5C}" type="sibTrans" cxnId="{9FDF9831-EB0D-4DBB-8DF5-69D409A2DEA7}">
      <dgm:prSet/>
      <dgm:spPr/>
      <dgm:t>
        <a:bodyPr/>
        <a:lstStyle/>
        <a:p>
          <a:endParaRPr lang="en-US"/>
        </a:p>
      </dgm:t>
    </dgm:pt>
    <dgm:pt modelId="{16055601-2C8D-40BE-9A46-22AA9005860E}">
      <dgm:prSet phldrT="[Text]"/>
      <dgm:spPr/>
      <dgm:t>
        <a:bodyPr/>
        <a:lstStyle/>
        <a:p>
          <a:r>
            <a:rPr lang="en-US" dirty="0" smtClean="0"/>
            <a:t>Set free from sin, slaves of R. (Rom. 6:18)</a:t>
          </a:r>
          <a:endParaRPr lang="en-US" dirty="0"/>
        </a:p>
      </dgm:t>
    </dgm:pt>
    <dgm:pt modelId="{7BEFBDA9-7C56-49B0-8A36-44DFC182F6A2}" type="parTrans" cxnId="{91BB5F34-5B48-4255-98F5-B019011BB352}">
      <dgm:prSet/>
      <dgm:spPr/>
      <dgm:t>
        <a:bodyPr/>
        <a:lstStyle/>
        <a:p>
          <a:endParaRPr lang="en-US"/>
        </a:p>
      </dgm:t>
    </dgm:pt>
    <dgm:pt modelId="{AD5793E9-F221-4369-9F31-A1144C9B0E97}" type="sibTrans" cxnId="{91BB5F34-5B48-4255-98F5-B019011BB352}">
      <dgm:prSet/>
      <dgm:spPr/>
      <dgm:t>
        <a:bodyPr/>
        <a:lstStyle/>
        <a:p>
          <a:endParaRPr lang="en-US"/>
        </a:p>
      </dgm:t>
    </dgm:pt>
    <dgm:pt modelId="{BFB480CB-45E2-47D0-8F5B-A1307761E4F5}">
      <dgm:prSet phldrT="[Text]"/>
      <dgm:spPr/>
      <dgm:t>
        <a:bodyPr/>
        <a:lstStyle/>
        <a:p>
          <a:r>
            <a:rPr lang="en-US" dirty="0" smtClean="0"/>
            <a:t>Fruit to Holiness (Rom. 6:22)</a:t>
          </a:r>
        </a:p>
      </dgm:t>
    </dgm:pt>
    <dgm:pt modelId="{D38C2AB2-2537-4DF4-8579-7E3CCF3D0A9C}" type="parTrans" cxnId="{71BE92BA-FB97-44F9-88AF-7CB49765BD3A}">
      <dgm:prSet/>
      <dgm:spPr/>
      <dgm:t>
        <a:bodyPr/>
        <a:lstStyle/>
        <a:p>
          <a:endParaRPr lang="en-US"/>
        </a:p>
      </dgm:t>
    </dgm:pt>
    <dgm:pt modelId="{80B51249-59A8-4551-AF5F-EA39101F9F84}" type="sibTrans" cxnId="{71BE92BA-FB97-44F9-88AF-7CB49765BD3A}">
      <dgm:prSet/>
      <dgm:spPr/>
      <dgm:t>
        <a:bodyPr/>
        <a:lstStyle/>
        <a:p>
          <a:endParaRPr lang="en-US"/>
        </a:p>
      </dgm:t>
    </dgm:pt>
    <dgm:pt modelId="{4115D5EE-E160-42D4-ACDC-D568FDA5EBEB}">
      <dgm:prSet phldrT="[Text]"/>
      <dgm:spPr/>
      <dgm:t>
        <a:bodyPr/>
        <a:lstStyle/>
        <a:p>
          <a:r>
            <a:rPr lang="en-US" dirty="0" smtClean="0"/>
            <a:t>End = E. life (Rom. 6:22, 23)</a:t>
          </a:r>
        </a:p>
      </dgm:t>
    </dgm:pt>
    <dgm:pt modelId="{688E851A-E5B0-404A-B56B-DF72182BC3A2}" type="parTrans" cxnId="{F76E001F-C2C6-4D29-9BD7-A104124B5A61}">
      <dgm:prSet/>
      <dgm:spPr/>
      <dgm:t>
        <a:bodyPr/>
        <a:lstStyle/>
        <a:p>
          <a:endParaRPr lang="en-US"/>
        </a:p>
      </dgm:t>
    </dgm:pt>
    <dgm:pt modelId="{07EAAEF3-7A57-4428-AF15-EFBCA7C35A92}" type="sibTrans" cxnId="{F76E001F-C2C6-4D29-9BD7-A104124B5A61}">
      <dgm:prSet/>
      <dgm:spPr/>
      <dgm:t>
        <a:bodyPr/>
        <a:lstStyle/>
        <a:p>
          <a:endParaRPr lang="en-US"/>
        </a:p>
      </dgm:t>
    </dgm:pt>
    <dgm:pt modelId="{F6404668-BB28-4DA9-8B63-30D694753A40}" type="pres">
      <dgm:prSet presAssocID="{17DEFE64-9178-4CD5-B305-FA4AADF9857B}" presName="arrowDiagram" presStyleCnt="0">
        <dgm:presLayoutVars>
          <dgm:chMax val="5"/>
          <dgm:dir/>
          <dgm:resizeHandles val="exact"/>
        </dgm:presLayoutVars>
      </dgm:prSet>
      <dgm:spPr/>
    </dgm:pt>
    <dgm:pt modelId="{0F61B792-7321-4510-A734-157E20FA0045}" type="pres">
      <dgm:prSet presAssocID="{17DEFE64-9178-4CD5-B305-FA4AADF9857B}" presName="arrow" presStyleLbl="bgShp" presStyleIdx="0" presStyleCnt="1"/>
      <dgm:spPr/>
    </dgm:pt>
    <dgm:pt modelId="{2BE0BDBD-93FB-498C-861E-8912D80FD1D9}" type="pres">
      <dgm:prSet presAssocID="{17DEFE64-9178-4CD5-B305-FA4AADF9857B}" presName="arrowDiagram4" presStyleCnt="0"/>
      <dgm:spPr/>
    </dgm:pt>
    <dgm:pt modelId="{FA6381FB-0A86-4092-B412-DD86E9701E90}" type="pres">
      <dgm:prSet presAssocID="{303FC47A-DC84-42CF-98CC-546A8797CD79}" presName="bullet4a" presStyleLbl="node1" presStyleIdx="0" presStyleCnt="4"/>
      <dgm:spPr/>
    </dgm:pt>
    <dgm:pt modelId="{E7C73914-6BFE-490F-8232-60E432E30695}" type="pres">
      <dgm:prSet presAssocID="{303FC47A-DC84-42CF-98CC-546A8797CD79}" presName="textBox4a" presStyleLbl="revTx" presStyleIdx="0" presStyleCnt="4" custScaleX="154120" custLinFactNeighborX="15949" custLinFactNeighborY="6035">
        <dgm:presLayoutVars>
          <dgm:bulletEnabled val="1"/>
        </dgm:presLayoutVars>
      </dgm:prSet>
      <dgm:spPr/>
      <dgm:t>
        <a:bodyPr/>
        <a:lstStyle/>
        <a:p>
          <a:endParaRPr lang="en-US"/>
        </a:p>
      </dgm:t>
    </dgm:pt>
    <dgm:pt modelId="{181544CB-37A0-49F9-819E-A5C5BB7A145A}" type="pres">
      <dgm:prSet presAssocID="{16055601-2C8D-40BE-9A46-22AA9005860E}" presName="bullet4b" presStyleLbl="node1" presStyleIdx="1" presStyleCnt="4"/>
      <dgm:spPr/>
    </dgm:pt>
    <dgm:pt modelId="{7C3133FD-D6E4-4231-A239-3188953D0D01}" type="pres">
      <dgm:prSet presAssocID="{16055601-2C8D-40BE-9A46-22AA9005860E}" presName="textBox4b" presStyleLbl="revTx" presStyleIdx="1" presStyleCnt="4">
        <dgm:presLayoutVars>
          <dgm:bulletEnabled val="1"/>
        </dgm:presLayoutVars>
      </dgm:prSet>
      <dgm:spPr/>
      <dgm:t>
        <a:bodyPr/>
        <a:lstStyle/>
        <a:p>
          <a:endParaRPr lang="en-US"/>
        </a:p>
      </dgm:t>
    </dgm:pt>
    <dgm:pt modelId="{2CF072A8-1552-4267-8D95-8B976A5393E7}" type="pres">
      <dgm:prSet presAssocID="{BFB480CB-45E2-47D0-8F5B-A1307761E4F5}" presName="bullet4c" presStyleLbl="node1" presStyleIdx="2" presStyleCnt="4"/>
      <dgm:spPr/>
    </dgm:pt>
    <dgm:pt modelId="{10B87943-B5D4-475E-AE17-E789BA3684D8}" type="pres">
      <dgm:prSet presAssocID="{BFB480CB-45E2-47D0-8F5B-A1307761E4F5}" presName="textBox4c" presStyleLbl="revTx" presStyleIdx="2" presStyleCnt="4">
        <dgm:presLayoutVars>
          <dgm:bulletEnabled val="1"/>
        </dgm:presLayoutVars>
      </dgm:prSet>
      <dgm:spPr/>
      <dgm:t>
        <a:bodyPr/>
        <a:lstStyle/>
        <a:p>
          <a:endParaRPr lang="en-US"/>
        </a:p>
      </dgm:t>
    </dgm:pt>
    <dgm:pt modelId="{B7CCA7E0-893F-4C1A-AEC5-C4F4A857BE42}" type="pres">
      <dgm:prSet presAssocID="{4115D5EE-E160-42D4-ACDC-D568FDA5EBEB}" presName="bullet4d" presStyleLbl="node1" presStyleIdx="3" presStyleCnt="4"/>
      <dgm:spPr/>
    </dgm:pt>
    <dgm:pt modelId="{B6D30479-D189-4079-9D56-53CAF2583C36}" type="pres">
      <dgm:prSet presAssocID="{4115D5EE-E160-42D4-ACDC-D568FDA5EBEB}" presName="textBox4d" presStyleLbl="revTx" presStyleIdx="3" presStyleCnt="4">
        <dgm:presLayoutVars>
          <dgm:bulletEnabled val="1"/>
        </dgm:presLayoutVars>
      </dgm:prSet>
      <dgm:spPr/>
      <dgm:t>
        <a:bodyPr/>
        <a:lstStyle/>
        <a:p>
          <a:endParaRPr lang="en-US"/>
        </a:p>
      </dgm:t>
    </dgm:pt>
  </dgm:ptLst>
  <dgm:cxnLst>
    <dgm:cxn modelId="{F76E001F-C2C6-4D29-9BD7-A104124B5A61}" srcId="{17DEFE64-9178-4CD5-B305-FA4AADF9857B}" destId="{4115D5EE-E160-42D4-ACDC-D568FDA5EBEB}" srcOrd="3" destOrd="0" parTransId="{688E851A-E5B0-404A-B56B-DF72182BC3A2}" sibTransId="{07EAAEF3-7A57-4428-AF15-EFBCA7C35A92}"/>
    <dgm:cxn modelId="{9FDF9831-EB0D-4DBB-8DF5-69D409A2DEA7}" srcId="{17DEFE64-9178-4CD5-B305-FA4AADF9857B}" destId="{303FC47A-DC84-42CF-98CC-546A8797CD79}" srcOrd="0" destOrd="0" parTransId="{C40B3FFB-25F2-440D-A0EF-AEC82B10CAB1}" sibTransId="{368EDC36-8FED-427B-8015-38377F62EA5C}"/>
    <dgm:cxn modelId="{375BBA77-9F18-41A6-BBB7-07D19958F03B}" type="presOf" srcId="{4115D5EE-E160-42D4-ACDC-D568FDA5EBEB}" destId="{B6D30479-D189-4079-9D56-53CAF2583C36}" srcOrd="0" destOrd="0" presId="urn:microsoft.com/office/officeart/2005/8/layout/arrow2"/>
    <dgm:cxn modelId="{8C16B042-9F5F-429C-82B4-8E74AED62076}" type="presOf" srcId="{BFB480CB-45E2-47D0-8F5B-A1307761E4F5}" destId="{10B87943-B5D4-475E-AE17-E789BA3684D8}" srcOrd="0" destOrd="0" presId="urn:microsoft.com/office/officeart/2005/8/layout/arrow2"/>
    <dgm:cxn modelId="{91BB5F34-5B48-4255-98F5-B019011BB352}" srcId="{17DEFE64-9178-4CD5-B305-FA4AADF9857B}" destId="{16055601-2C8D-40BE-9A46-22AA9005860E}" srcOrd="1" destOrd="0" parTransId="{7BEFBDA9-7C56-49B0-8A36-44DFC182F6A2}" sibTransId="{AD5793E9-F221-4369-9F31-A1144C9B0E97}"/>
    <dgm:cxn modelId="{6950F585-7CE6-4230-85DE-39FE9A21E950}" type="presOf" srcId="{17DEFE64-9178-4CD5-B305-FA4AADF9857B}" destId="{F6404668-BB28-4DA9-8B63-30D694753A40}" srcOrd="0" destOrd="0" presId="urn:microsoft.com/office/officeart/2005/8/layout/arrow2"/>
    <dgm:cxn modelId="{9BA7C65D-9A3F-440E-AA1D-002F207E5F64}" type="presOf" srcId="{16055601-2C8D-40BE-9A46-22AA9005860E}" destId="{7C3133FD-D6E4-4231-A239-3188953D0D01}" srcOrd="0" destOrd="0" presId="urn:microsoft.com/office/officeart/2005/8/layout/arrow2"/>
    <dgm:cxn modelId="{9ED2382F-B512-4179-A3D8-40931BD02792}" type="presOf" srcId="{303FC47A-DC84-42CF-98CC-546A8797CD79}" destId="{E7C73914-6BFE-490F-8232-60E432E30695}" srcOrd="0" destOrd="0" presId="urn:microsoft.com/office/officeart/2005/8/layout/arrow2"/>
    <dgm:cxn modelId="{71BE92BA-FB97-44F9-88AF-7CB49765BD3A}" srcId="{17DEFE64-9178-4CD5-B305-FA4AADF9857B}" destId="{BFB480CB-45E2-47D0-8F5B-A1307761E4F5}" srcOrd="2" destOrd="0" parTransId="{D38C2AB2-2537-4DF4-8579-7E3CCF3D0A9C}" sibTransId="{80B51249-59A8-4551-AF5F-EA39101F9F84}"/>
    <dgm:cxn modelId="{AA858A46-4D45-44BF-A4E0-A2B0D450F605}" type="presParOf" srcId="{F6404668-BB28-4DA9-8B63-30D694753A40}" destId="{0F61B792-7321-4510-A734-157E20FA0045}" srcOrd="0" destOrd="0" presId="urn:microsoft.com/office/officeart/2005/8/layout/arrow2"/>
    <dgm:cxn modelId="{25C35CEF-AB53-4343-B811-C20EB17032BB}" type="presParOf" srcId="{F6404668-BB28-4DA9-8B63-30D694753A40}" destId="{2BE0BDBD-93FB-498C-861E-8912D80FD1D9}" srcOrd="1" destOrd="0" presId="urn:microsoft.com/office/officeart/2005/8/layout/arrow2"/>
    <dgm:cxn modelId="{ADF92199-EB49-4E40-A777-56682CB6E986}" type="presParOf" srcId="{2BE0BDBD-93FB-498C-861E-8912D80FD1D9}" destId="{FA6381FB-0A86-4092-B412-DD86E9701E90}" srcOrd="0" destOrd="0" presId="urn:microsoft.com/office/officeart/2005/8/layout/arrow2"/>
    <dgm:cxn modelId="{9CCEF450-F64D-46E3-8ED6-8B1100CEA57B}" type="presParOf" srcId="{2BE0BDBD-93FB-498C-861E-8912D80FD1D9}" destId="{E7C73914-6BFE-490F-8232-60E432E30695}" srcOrd="1" destOrd="0" presId="urn:microsoft.com/office/officeart/2005/8/layout/arrow2"/>
    <dgm:cxn modelId="{3D7D1644-06FC-49EB-B243-18755A7D66C1}" type="presParOf" srcId="{2BE0BDBD-93FB-498C-861E-8912D80FD1D9}" destId="{181544CB-37A0-49F9-819E-A5C5BB7A145A}" srcOrd="2" destOrd="0" presId="urn:microsoft.com/office/officeart/2005/8/layout/arrow2"/>
    <dgm:cxn modelId="{4DFF8E78-0B2D-47C9-96D1-CD87BEB98E52}" type="presParOf" srcId="{2BE0BDBD-93FB-498C-861E-8912D80FD1D9}" destId="{7C3133FD-D6E4-4231-A239-3188953D0D01}" srcOrd="3" destOrd="0" presId="urn:microsoft.com/office/officeart/2005/8/layout/arrow2"/>
    <dgm:cxn modelId="{6CF97347-7CE5-4BBA-8D71-DD40C47E19C7}" type="presParOf" srcId="{2BE0BDBD-93FB-498C-861E-8912D80FD1D9}" destId="{2CF072A8-1552-4267-8D95-8B976A5393E7}" srcOrd="4" destOrd="0" presId="urn:microsoft.com/office/officeart/2005/8/layout/arrow2"/>
    <dgm:cxn modelId="{7303392E-549E-4110-903E-BEEC99988D4D}" type="presParOf" srcId="{2BE0BDBD-93FB-498C-861E-8912D80FD1D9}" destId="{10B87943-B5D4-475E-AE17-E789BA3684D8}" srcOrd="5" destOrd="0" presId="urn:microsoft.com/office/officeart/2005/8/layout/arrow2"/>
    <dgm:cxn modelId="{3C5BA07C-7CDE-463D-B25A-F5B7E15C9CDF}" type="presParOf" srcId="{2BE0BDBD-93FB-498C-861E-8912D80FD1D9}" destId="{B7CCA7E0-893F-4C1A-AEC5-C4F4A857BE42}" srcOrd="6" destOrd="0" presId="urn:microsoft.com/office/officeart/2005/8/layout/arrow2"/>
    <dgm:cxn modelId="{8002BDAA-C113-4E6E-9C37-9262CDE19095}" type="presParOf" srcId="{2BE0BDBD-93FB-498C-861E-8912D80FD1D9}" destId="{B6D30479-D189-4079-9D56-53CAF2583C36}"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1B68-863F-4D0C-A45A-7BD481BD199B}">
      <dsp:nvSpPr>
        <dsp:cNvPr id="0" name=""/>
        <dsp:cNvSpPr/>
      </dsp:nvSpPr>
      <dsp:spPr>
        <a:xfrm>
          <a:off x="624348" y="190501"/>
          <a:ext cx="1247551" cy="1676397"/>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7F08F-9A38-4CD6-9D17-0645597B7BFE}">
      <dsp:nvSpPr>
        <dsp:cNvPr id="0" name=""/>
        <dsp:cNvSpPr/>
      </dsp:nvSpPr>
      <dsp:spPr>
        <a:xfrm>
          <a:off x="624348" y="190501"/>
          <a:ext cx="1247551" cy="1676397"/>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35A3-EA00-4B93-B019-6FD3F46D114C}">
      <dsp:nvSpPr>
        <dsp:cNvPr id="0" name=""/>
        <dsp:cNvSpPr/>
      </dsp:nvSpPr>
      <dsp:spPr>
        <a:xfrm>
          <a:off x="572" y="492252"/>
          <a:ext cx="2495103" cy="10728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LAW</a:t>
          </a:r>
          <a:endParaRPr lang="en-US" sz="6500" kern="1200" dirty="0">
            <a:solidFill>
              <a:srgbClr val="C00000"/>
            </a:solidFill>
            <a:effectLst>
              <a:glow rad="63500">
                <a:schemeClr val="accent6">
                  <a:satMod val="175000"/>
                  <a:alpha val="40000"/>
                </a:schemeClr>
              </a:glow>
            </a:effectLst>
          </a:endParaRPr>
        </a:p>
      </dsp:txBody>
      <dsp:txXfrm>
        <a:off x="572" y="492252"/>
        <a:ext cx="2495103" cy="1072894"/>
      </dsp:txXfrm>
    </dsp:sp>
    <dsp:sp modelId="{2D7C33BC-6E2C-4E3B-9271-B8E108CCA1A9}">
      <dsp:nvSpPr>
        <dsp:cNvPr id="0" name=""/>
        <dsp:cNvSpPr/>
      </dsp:nvSpPr>
      <dsp:spPr>
        <a:xfrm>
          <a:off x="3643424"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4FA14-C665-496F-AA8F-AAC99170EC39}">
      <dsp:nvSpPr>
        <dsp:cNvPr id="0" name=""/>
        <dsp:cNvSpPr/>
      </dsp:nvSpPr>
      <dsp:spPr>
        <a:xfrm>
          <a:off x="3643424"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99486-C88F-4500-9F66-9ADF489519D3}">
      <dsp:nvSpPr>
        <dsp:cNvPr id="0" name=""/>
        <dsp:cNvSpPr/>
      </dsp:nvSpPr>
      <dsp:spPr>
        <a:xfrm>
          <a:off x="3019648"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SIN</a:t>
          </a:r>
          <a:endParaRPr lang="en-US" sz="6500" kern="1200" dirty="0">
            <a:solidFill>
              <a:srgbClr val="C00000"/>
            </a:solidFill>
            <a:effectLst>
              <a:glow rad="63500">
                <a:schemeClr val="accent6">
                  <a:satMod val="175000"/>
                  <a:alpha val="40000"/>
                </a:schemeClr>
              </a:glow>
            </a:effectLst>
          </a:endParaRPr>
        </a:p>
      </dsp:txBody>
      <dsp:txXfrm>
        <a:off x="3019648" y="488846"/>
        <a:ext cx="2495103" cy="1060782"/>
      </dsp:txXfrm>
    </dsp:sp>
    <dsp:sp modelId="{6BC40EBD-4F65-4F64-B94E-C620D32B4DE9}">
      <dsp:nvSpPr>
        <dsp:cNvPr id="0" name=""/>
        <dsp:cNvSpPr/>
      </dsp:nvSpPr>
      <dsp:spPr>
        <a:xfrm>
          <a:off x="6662499"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D5965-8D30-47A9-8B87-471B6ACE2A0D}">
      <dsp:nvSpPr>
        <dsp:cNvPr id="0" name=""/>
        <dsp:cNvSpPr/>
      </dsp:nvSpPr>
      <dsp:spPr>
        <a:xfrm>
          <a:off x="6662499"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13A31-649E-4A51-ACF1-C3A5E6BEF9DA}">
      <dsp:nvSpPr>
        <dsp:cNvPr id="0" name=""/>
        <dsp:cNvSpPr/>
      </dsp:nvSpPr>
      <dsp:spPr>
        <a:xfrm>
          <a:off x="6038723"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DEVIL</a:t>
          </a:r>
          <a:endParaRPr lang="en-US" sz="6500" kern="1200" dirty="0">
            <a:solidFill>
              <a:srgbClr val="C00000"/>
            </a:solidFill>
            <a:effectLst>
              <a:glow rad="63500">
                <a:schemeClr val="accent6">
                  <a:satMod val="175000"/>
                  <a:alpha val="40000"/>
                </a:schemeClr>
              </a:glow>
            </a:effectLst>
          </a:endParaRPr>
        </a:p>
      </dsp:txBody>
      <dsp:txXfrm>
        <a:off x="6038723" y="488846"/>
        <a:ext cx="2495103" cy="106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1B68-863F-4D0C-A45A-7BD481BD199B}">
      <dsp:nvSpPr>
        <dsp:cNvPr id="0" name=""/>
        <dsp:cNvSpPr/>
      </dsp:nvSpPr>
      <dsp:spPr>
        <a:xfrm>
          <a:off x="967021" y="103945"/>
          <a:ext cx="1929928" cy="182764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7F08F-9A38-4CD6-9D17-0645597B7BFE}">
      <dsp:nvSpPr>
        <dsp:cNvPr id="0" name=""/>
        <dsp:cNvSpPr/>
      </dsp:nvSpPr>
      <dsp:spPr>
        <a:xfrm>
          <a:off x="967021" y="103945"/>
          <a:ext cx="1929928" cy="182764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35A3-EA00-4B93-B019-6FD3F46D114C}">
      <dsp:nvSpPr>
        <dsp:cNvPr id="0" name=""/>
        <dsp:cNvSpPr/>
      </dsp:nvSpPr>
      <dsp:spPr>
        <a:xfrm>
          <a:off x="2057" y="432921"/>
          <a:ext cx="3859857" cy="11696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LAW</a:t>
          </a:r>
          <a:endParaRPr lang="en-US" sz="6500" kern="1200" dirty="0">
            <a:solidFill>
              <a:srgbClr val="C00000"/>
            </a:solidFill>
            <a:effectLst>
              <a:glow rad="63500">
                <a:schemeClr val="accent6">
                  <a:satMod val="175000"/>
                  <a:alpha val="40000"/>
                </a:schemeClr>
              </a:glow>
            </a:effectLst>
          </a:endParaRPr>
        </a:p>
      </dsp:txBody>
      <dsp:txXfrm>
        <a:off x="2057" y="432921"/>
        <a:ext cx="3859857" cy="1169691"/>
      </dsp:txXfrm>
    </dsp:sp>
    <dsp:sp modelId="{2D7C33BC-6E2C-4E3B-9271-B8E108CCA1A9}">
      <dsp:nvSpPr>
        <dsp:cNvPr id="0" name=""/>
        <dsp:cNvSpPr/>
      </dsp:nvSpPr>
      <dsp:spPr>
        <a:xfrm>
          <a:off x="5637449" y="62008"/>
          <a:ext cx="1929928" cy="1933383"/>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4FA14-C665-496F-AA8F-AAC99170EC39}">
      <dsp:nvSpPr>
        <dsp:cNvPr id="0" name=""/>
        <dsp:cNvSpPr/>
      </dsp:nvSpPr>
      <dsp:spPr>
        <a:xfrm>
          <a:off x="5637449" y="62008"/>
          <a:ext cx="1929928" cy="1933383"/>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99486-C88F-4500-9F66-9ADF489519D3}">
      <dsp:nvSpPr>
        <dsp:cNvPr id="0" name=""/>
        <dsp:cNvSpPr/>
      </dsp:nvSpPr>
      <dsp:spPr>
        <a:xfrm>
          <a:off x="4672485" y="410017"/>
          <a:ext cx="3859857" cy="12373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LIONS</a:t>
          </a:r>
          <a:endParaRPr lang="en-US" sz="6500" kern="1200" dirty="0">
            <a:solidFill>
              <a:srgbClr val="C00000"/>
            </a:solidFill>
            <a:effectLst>
              <a:glow rad="63500">
                <a:schemeClr val="accent6">
                  <a:satMod val="175000"/>
                  <a:alpha val="40000"/>
                </a:schemeClr>
              </a:glow>
            </a:effectLst>
          </a:endParaRPr>
        </a:p>
      </dsp:txBody>
      <dsp:txXfrm>
        <a:off x="4672485" y="410017"/>
        <a:ext cx="3859857" cy="1237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1B68-863F-4D0C-A45A-7BD481BD199B}">
      <dsp:nvSpPr>
        <dsp:cNvPr id="0" name=""/>
        <dsp:cNvSpPr/>
      </dsp:nvSpPr>
      <dsp:spPr>
        <a:xfrm>
          <a:off x="967021" y="103945"/>
          <a:ext cx="1929928" cy="182764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7F08F-9A38-4CD6-9D17-0645597B7BFE}">
      <dsp:nvSpPr>
        <dsp:cNvPr id="0" name=""/>
        <dsp:cNvSpPr/>
      </dsp:nvSpPr>
      <dsp:spPr>
        <a:xfrm>
          <a:off x="967021" y="103945"/>
          <a:ext cx="1929928" cy="182764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35A3-EA00-4B93-B019-6FD3F46D114C}">
      <dsp:nvSpPr>
        <dsp:cNvPr id="0" name=""/>
        <dsp:cNvSpPr/>
      </dsp:nvSpPr>
      <dsp:spPr>
        <a:xfrm>
          <a:off x="2057" y="432921"/>
          <a:ext cx="3859857" cy="11696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LAW</a:t>
          </a:r>
          <a:endParaRPr lang="en-US" sz="6500" kern="1200" dirty="0">
            <a:solidFill>
              <a:srgbClr val="C00000"/>
            </a:solidFill>
            <a:effectLst>
              <a:glow rad="63500">
                <a:schemeClr val="accent6">
                  <a:satMod val="175000"/>
                  <a:alpha val="40000"/>
                </a:schemeClr>
              </a:glow>
            </a:effectLst>
          </a:endParaRPr>
        </a:p>
      </dsp:txBody>
      <dsp:txXfrm>
        <a:off x="2057" y="432921"/>
        <a:ext cx="3859857" cy="1169691"/>
      </dsp:txXfrm>
    </dsp:sp>
    <dsp:sp modelId="{2D7C33BC-6E2C-4E3B-9271-B8E108CCA1A9}">
      <dsp:nvSpPr>
        <dsp:cNvPr id="0" name=""/>
        <dsp:cNvSpPr/>
      </dsp:nvSpPr>
      <dsp:spPr>
        <a:xfrm>
          <a:off x="5637449" y="62008"/>
          <a:ext cx="1929928" cy="1933383"/>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4FA14-C665-496F-AA8F-AAC99170EC39}">
      <dsp:nvSpPr>
        <dsp:cNvPr id="0" name=""/>
        <dsp:cNvSpPr/>
      </dsp:nvSpPr>
      <dsp:spPr>
        <a:xfrm>
          <a:off x="5637449" y="62008"/>
          <a:ext cx="1929928" cy="1933383"/>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99486-C88F-4500-9F66-9ADF489519D3}">
      <dsp:nvSpPr>
        <dsp:cNvPr id="0" name=""/>
        <dsp:cNvSpPr/>
      </dsp:nvSpPr>
      <dsp:spPr>
        <a:xfrm>
          <a:off x="4672485" y="410017"/>
          <a:ext cx="3859857" cy="12373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LIONS</a:t>
          </a:r>
          <a:endParaRPr lang="en-US" sz="6500" kern="1200" dirty="0">
            <a:solidFill>
              <a:srgbClr val="C00000"/>
            </a:solidFill>
            <a:effectLst>
              <a:glow rad="63500">
                <a:schemeClr val="accent6">
                  <a:satMod val="175000"/>
                  <a:alpha val="40000"/>
                </a:schemeClr>
              </a:glow>
            </a:effectLst>
          </a:endParaRPr>
        </a:p>
      </dsp:txBody>
      <dsp:txXfrm>
        <a:off x="4672485" y="410017"/>
        <a:ext cx="3859857" cy="1237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1B68-863F-4D0C-A45A-7BD481BD199B}">
      <dsp:nvSpPr>
        <dsp:cNvPr id="0" name=""/>
        <dsp:cNvSpPr/>
      </dsp:nvSpPr>
      <dsp:spPr>
        <a:xfrm>
          <a:off x="624348" y="190501"/>
          <a:ext cx="1247551" cy="1676397"/>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7F08F-9A38-4CD6-9D17-0645597B7BFE}">
      <dsp:nvSpPr>
        <dsp:cNvPr id="0" name=""/>
        <dsp:cNvSpPr/>
      </dsp:nvSpPr>
      <dsp:spPr>
        <a:xfrm>
          <a:off x="624348" y="190501"/>
          <a:ext cx="1247551" cy="1676397"/>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35A3-EA00-4B93-B019-6FD3F46D114C}">
      <dsp:nvSpPr>
        <dsp:cNvPr id="0" name=""/>
        <dsp:cNvSpPr/>
      </dsp:nvSpPr>
      <dsp:spPr>
        <a:xfrm>
          <a:off x="572" y="492252"/>
          <a:ext cx="2495103" cy="10728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LAW</a:t>
          </a:r>
          <a:endParaRPr lang="en-US" sz="6500" kern="1200" dirty="0">
            <a:solidFill>
              <a:srgbClr val="C00000"/>
            </a:solidFill>
            <a:effectLst>
              <a:glow rad="63500">
                <a:schemeClr val="accent6">
                  <a:satMod val="175000"/>
                  <a:alpha val="40000"/>
                </a:schemeClr>
              </a:glow>
            </a:effectLst>
          </a:endParaRPr>
        </a:p>
      </dsp:txBody>
      <dsp:txXfrm>
        <a:off x="572" y="492252"/>
        <a:ext cx="2495103" cy="1072894"/>
      </dsp:txXfrm>
    </dsp:sp>
    <dsp:sp modelId="{2D7C33BC-6E2C-4E3B-9271-B8E108CCA1A9}">
      <dsp:nvSpPr>
        <dsp:cNvPr id="0" name=""/>
        <dsp:cNvSpPr/>
      </dsp:nvSpPr>
      <dsp:spPr>
        <a:xfrm>
          <a:off x="3643424"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4FA14-C665-496F-AA8F-AAC99170EC39}">
      <dsp:nvSpPr>
        <dsp:cNvPr id="0" name=""/>
        <dsp:cNvSpPr/>
      </dsp:nvSpPr>
      <dsp:spPr>
        <a:xfrm>
          <a:off x="3643424"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99486-C88F-4500-9F66-9ADF489519D3}">
      <dsp:nvSpPr>
        <dsp:cNvPr id="0" name=""/>
        <dsp:cNvSpPr/>
      </dsp:nvSpPr>
      <dsp:spPr>
        <a:xfrm>
          <a:off x="3019648"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SIN</a:t>
          </a:r>
          <a:endParaRPr lang="en-US" sz="6500" kern="1200" dirty="0">
            <a:solidFill>
              <a:srgbClr val="C00000"/>
            </a:solidFill>
            <a:effectLst>
              <a:glow rad="63500">
                <a:schemeClr val="accent6">
                  <a:satMod val="175000"/>
                  <a:alpha val="40000"/>
                </a:schemeClr>
              </a:glow>
            </a:effectLst>
          </a:endParaRPr>
        </a:p>
      </dsp:txBody>
      <dsp:txXfrm>
        <a:off x="3019648" y="488846"/>
        <a:ext cx="2495103" cy="1060782"/>
      </dsp:txXfrm>
    </dsp:sp>
    <dsp:sp modelId="{6BC40EBD-4F65-4F64-B94E-C620D32B4DE9}">
      <dsp:nvSpPr>
        <dsp:cNvPr id="0" name=""/>
        <dsp:cNvSpPr/>
      </dsp:nvSpPr>
      <dsp:spPr>
        <a:xfrm>
          <a:off x="6662499"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D5965-8D30-47A9-8B87-471B6ACE2A0D}">
      <dsp:nvSpPr>
        <dsp:cNvPr id="0" name=""/>
        <dsp:cNvSpPr/>
      </dsp:nvSpPr>
      <dsp:spPr>
        <a:xfrm>
          <a:off x="6662499"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13A31-649E-4A51-ACF1-C3A5E6BEF9DA}">
      <dsp:nvSpPr>
        <dsp:cNvPr id="0" name=""/>
        <dsp:cNvSpPr/>
      </dsp:nvSpPr>
      <dsp:spPr>
        <a:xfrm>
          <a:off x="6038723"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DEVIL</a:t>
          </a:r>
          <a:endParaRPr lang="en-US" sz="6500" kern="1200" dirty="0">
            <a:solidFill>
              <a:srgbClr val="C00000"/>
            </a:solidFill>
            <a:effectLst>
              <a:glow rad="63500">
                <a:schemeClr val="accent6">
                  <a:satMod val="175000"/>
                  <a:alpha val="40000"/>
                </a:schemeClr>
              </a:glow>
            </a:effectLst>
          </a:endParaRPr>
        </a:p>
      </dsp:txBody>
      <dsp:txXfrm>
        <a:off x="6038723" y="488846"/>
        <a:ext cx="2495103" cy="1060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1B68-863F-4D0C-A45A-7BD481BD199B}">
      <dsp:nvSpPr>
        <dsp:cNvPr id="0" name=""/>
        <dsp:cNvSpPr/>
      </dsp:nvSpPr>
      <dsp:spPr>
        <a:xfrm>
          <a:off x="624348" y="190501"/>
          <a:ext cx="1247551" cy="1676397"/>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7F08F-9A38-4CD6-9D17-0645597B7BFE}">
      <dsp:nvSpPr>
        <dsp:cNvPr id="0" name=""/>
        <dsp:cNvSpPr/>
      </dsp:nvSpPr>
      <dsp:spPr>
        <a:xfrm>
          <a:off x="624348" y="190501"/>
          <a:ext cx="1247551" cy="1676397"/>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35A3-EA00-4B93-B019-6FD3F46D114C}">
      <dsp:nvSpPr>
        <dsp:cNvPr id="0" name=""/>
        <dsp:cNvSpPr/>
      </dsp:nvSpPr>
      <dsp:spPr>
        <a:xfrm>
          <a:off x="572" y="492252"/>
          <a:ext cx="2495103" cy="10728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LAW</a:t>
          </a:r>
          <a:endParaRPr lang="en-US" sz="6500" kern="1200" dirty="0">
            <a:solidFill>
              <a:srgbClr val="C00000"/>
            </a:solidFill>
            <a:effectLst>
              <a:glow rad="63500">
                <a:schemeClr val="accent6">
                  <a:satMod val="175000"/>
                  <a:alpha val="40000"/>
                </a:schemeClr>
              </a:glow>
            </a:effectLst>
          </a:endParaRPr>
        </a:p>
      </dsp:txBody>
      <dsp:txXfrm>
        <a:off x="572" y="492252"/>
        <a:ext cx="2495103" cy="1072894"/>
      </dsp:txXfrm>
    </dsp:sp>
    <dsp:sp modelId="{2D7C33BC-6E2C-4E3B-9271-B8E108CCA1A9}">
      <dsp:nvSpPr>
        <dsp:cNvPr id="0" name=""/>
        <dsp:cNvSpPr/>
      </dsp:nvSpPr>
      <dsp:spPr>
        <a:xfrm>
          <a:off x="3643424"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4FA14-C665-496F-AA8F-AAC99170EC39}">
      <dsp:nvSpPr>
        <dsp:cNvPr id="0" name=""/>
        <dsp:cNvSpPr/>
      </dsp:nvSpPr>
      <dsp:spPr>
        <a:xfrm>
          <a:off x="3643424"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99486-C88F-4500-9F66-9ADF489519D3}">
      <dsp:nvSpPr>
        <dsp:cNvPr id="0" name=""/>
        <dsp:cNvSpPr/>
      </dsp:nvSpPr>
      <dsp:spPr>
        <a:xfrm>
          <a:off x="3019648"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SIN</a:t>
          </a:r>
          <a:endParaRPr lang="en-US" sz="6500" kern="1200" dirty="0">
            <a:solidFill>
              <a:srgbClr val="C00000"/>
            </a:solidFill>
            <a:effectLst>
              <a:glow rad="63500">
                <a:schemeClr val="accent6">
                  <a:satMod val="175000"/>
                  <a:alpha val="40000"/>
                </a:schemeClr>
              </a:glow>
            </a:effectLst>
          </a:endParaRPr>
        </a:p>
      </dsp:txBody>
      <dsp:txXfrm>
        <a:off x="3019648" y="488846"/>
        <a:ext cx="2495103" cy="1060782"/>
      </dsp:txXfrm>
    </dsp:sp>
    <dsp:sp modelId="{6BC40EBD-4F65-4F64-B94E-C620D32B4DE9}">
      <dsp:nvSpPr>
        <dsp:cNvPr id="0" name=""/>
        <dsp:cNvSpPr/>
      </dsp:nvSpPr>
      <dsp:spPr>
        <a:xfrm>
          <a:off x="6662499" y="190501"/>
          <a:ext cx="1247551" cy="165747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D5965-8D30-47A9-8B87-471B6ACE2A0D}">
      <dsp:nvSpPr>
        <dsp:cNvPr id="0" name=""/>
        <dsp:cNvSpPr/>
      </dsp:nvSpPr>
      <dsp:spPr>
        <a:xfrm>
          <a:off x="6662499" y="190501"/>
          <a:ext cx="1247551" cy="165747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13A31-649E-4A51-ACF1-C3A5E6BEF9DA}">
      <dsp:nvSpPr>
        <dsp:cNvPr id="0" name=""/>
        <dsp:cNvSpPr/>
      </dsp:nvSpPr>
      <dsp:spPr>
        <a:xfrm>
          <a:off x="6038723" y="488846"/>
          <a:ext cx="2495103" cy="10607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ctr" defTabSz="2889250">
            <a:lnSpc>
              <a:spcPct val="90000"/>
            </a:lnSpc>
            <a:spcBef>
              <a:spcPct val="0"/>
            </a:spcBef>
            <a:spcAft>
              <a:spcPct val="35000"/>
            </a:spcAft>
          </a:pPr>
          <a:r>
            <a:rPr lang="en-US" sz="6500" kern="1200" dirty="0" smtClean="0">
              <a:solidFill>
                <a:srgbClr val="C00000"/>
              </a:solidFill>
              <a:effectLst>
                <a:glow rad="63500">
                  <a:schemeClr val="accent6">
                    <a:satMod val="175000"/>
                    <a:alpha val="40000"/>
                  </a:schemeClr>
                </a:glow>
              </a:effectLst>
            </a:rPr>
            <a:t>DEVIL</a:t>
          </a:r>
          <a:endParaRPr lang="en-US" sz="6500" kern="1200" dirty="0">
            <a:solidFill>
              <a:srgbClr val="C00000"/>
            </a:solidFill>
            <a:effectLst>
              <a:glow rad="63500">
                <a:schemeClr val="accent6">
                  <a:satMod val="175000"/>
                  <a:alpha val="40000"/>
                </a:schemeClr>
              </a:glow>
            </a:effectLst>
          </a:endParaRPr>
        </a:p>
      </dsp:txBody>
      <dsp:txXfrm>
        <a:off x="6038723" y="488846"/>
        <a:ext cx="2495103" cy="1060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4751-2053-4C89-A562-C9FD1969C64F}">
      <dsp:nvSpPr>
        <dsp:cNvPr id="0" name=""/>
        <dsp:cNvSpPr/>
      </dsp:nvSpPr>
      <dsp:spPr>
        <a:xfrm rot="5400000">
          <a:off x="291787" y="1290167"/>
          <a:ext cx="1095011" cy="1246632"/>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8C76F-84BC-486E-B8F8-457A6A91FA61}">
      <dsp:nvSpPr>
        <dsp:cNvPr id="0" name=""/>
        <dsp:cNvSpPr/>
      </dsp:nvSpPr>
      <dsp:spPr>
        <a:xfrm>
          <a:off x="1675" y="76325"/>
          <a:ext cx="1843355" cy="1290288"/>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Slaves of Sin</a:t>
          </a:r>
          <a:endParaRPr lang="en-US" sz="2100" kern="1200" dirty="0"/>
        </a:p>
      </dsp:txBody>
      <dsp:txXfrm>
        <a:off x="64673" y="139323"/>
        <a:ext cx="1717359" cy="1164292"/>
      </dsp:txXfrm>
    </dsp:sp>
    <dsp:sp modelId="{F1F02389-44FE-4196-8CA7-5D7D58C0385A}">
      <dsp:nvSpPr>
        <dsp:cNvPr id="0" name=""/>
        <dsp:cNvSpPr/>
      </dsp:nvSpPr>
      <dsp:spPr>
        <a:xfrm>
          <a:off x="1845030" y="199383"/>
          <a:ext cx="1340681" cy="10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Rom. 6:20</a:t>
          </a:r>
          <a:endParaRPr lang="en-US" sz="2800" kern="1200" dirty="0"/>
        </a:p>
      </dsp:txBody>
      <dsp:txXfrm>
        <a:off x="1845030" y="199383"/>
        <a:ext cx="1340681" cy="1042868"/>
      </dsp:txXfrm>
    </dsp:sp>
    <dsp:sp modelId="{E104A4B5-9A0B-4587-8FD7-33B0EBBAADC6}">
      <dsp:nvSpPr>
        <dsp:cNvPr id="0" name=""/>
        <dsp:cNvSpPr/>
      </dsp:nvSpPr>
      <dsp:spPr>
        <a:xfrm rot="5400000">
          <a:off x="1820124" y="2739587"/>
          <a:ext cx="1095011" cy="1246632"/>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DF2AB-8678-4AA4-BAEA-62DF73936585}">
      <dsp:nvSpPr>
        <dsp:cNvPr id="0" name=""/>
        <dsp:cNvSpPr/>
      </dsp:nvSpPr>
      <dsp:spPr>
        <a:xfrm>
          <a:off x="1530013" y="1525745"/>
          <a:ext cx="1843355" cy="1290288"/>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Free From Righteousness</a:t>
          </a:r>
          <a:endParaRPr lang="en-US" sz="2100" kern="1200" dirty="0"/>
        </a:p>
      </dsp:txBody>
      <dsp:txXfrm>
        <a:off x="1593011" y="1588743"/>
        <a:ext cx="1717359" cy="1164292"/>
      </dsp:txXfrm>
    </dsp:sp>
    <dsp:sp modelId="{AE312E91-8ADF-4F08-AD48-424CB5C47DCD}">
      <dsp:nvSpPr>
        <dsp:cNvPr id="0" name=""/>
        <dsp:cNvSpPr/>
      </dsp:nvSpPr>
      <dsp:spPr>
        <a:xfrm>
          <a:off x="3373368" y="1648803"/>
          <a:ext cx="1340681" cy="10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Rom. 6:20</a:t>
          </a:r>
          <a:endParaRPr lang="en-US" sz="2800" kern="1200" dirty="0"/>
        </a:p>
      </dsp:txBody>
      <dsp:txXfrm>
        <a:off x="3373368" y="1648803"/>
        <a:ext cx="1340681" cy="1042868"/>
      </dsp:txXfrm>
    </dsp:sp>
    <dsp:sp modelId="{2572B467-10F6-47C3-B177-64003F4FB4CC}">
      <dsp:nvSpPr>
        <dsp:cNvPr id="0" name=""/>
        <dsp:cNvSpPr/>
      </dsp:nvSpPr>
      <dsp:spPr>
        <a:xfrm rot="5400000">
          <a:off x="3348462" y="4189008"/>
          <a:ext cx="1095011" cy="1246632"/>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CC14D3-0ED8-470F-B482-2F5872F208ED}">
      <dsp:nvSpPr>
        <dsp:cNvPr id="0" name=""/>
        <dsp:cNvSpPr/>
      </dsp:nvSpPr>
      <dsp:spPr>
        <a:xfrm>
          <a:off x="3058350" y="2975165"/>
          <a:ext cx="1843355" cy="1290288"/>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Fruit = Ashamed</a:t>
          </a:r>
          <a:endParaRPr lang="en-US" sz="2100" kern="1200" dirty="0"/>
        </a:p>
      </dsp:txBody>
      <dsp:txXfrm>
        <a:off x="3121348" y="3038163"/>
        <a:ext cx="1717359" cy="1164292"/>
      </dsp:txXfrm>
    </dsp:sp>
    <dsp:sp modelId="{08B2A192-10C4-4AE5-AF3A-BFFBEB43F9D4}">
      <dsp:nvSpPr>
        <dsp:cNvPr id="0" name=""/>
        <dsp:cNvSpPr/>
      </dsp:nvSpPr>
      <dsp:spPr>
        <a:xfrm>
          <a:off x="4901705" y="3098224"/>
          <a:ext cx="1340681" cy="10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Rom. 6:21</a:t>
          </a:r>
          <a:endParaRPr lang="en-US" sz="2800" kern="1200" dirty="0"/>
        </a:p>
      </dsp:txBody>
      <dsp:txXfrm>
        <a:off x="4901705" y="3098224"/>
        <a:ext cx="1340681" cy="1042868"/>
      </dsp:txXfrm>
    </dsp:sp>
    <dsp:sp modelId="{461764EE-35B9-4E96-BC28-536854E85578}">
      <dsp:nvSpPr>
        <dsp:cNvPr id="0" name=""/>
        <dsp:cNvSpPr/>
      </dsp:nvSpPr>
      <dsp:spPr>
        <a:xfrm>
          <a:off x="4586688" y="4424585"/>
          <a:ext cx="1843355" cy="1290288"/>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Death</a:t>
          </a:r>
          <a:endParaRPr lang="en-US" sz="2100" kern="1200" dirty="0"/>
        </a:p>
      </dsp:txBody>
      <dsp:txXfrm>
        <a:off x="4649686" y="4487583"/>
        <a:ext cx="1717359" cy="1164292"/>
      </dsp:txXfrm>
    </dsp:sp>
    <dsp:sp modelId="{662365F9-3505-4BB2-ABB3-DB458B6EA58F}">
      <dsp:nvSpPr>
        <dsp:cNvPr id="0" name=""/>
        <dsp:cNvSpPr/>
      </dsp:nvSpPr>
      <dsp:spPr>
        <a:xfrm>
          <a:off x="6430043" y="4547644"/>
          <a:ext cx="1340681" cy="10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Rom. 6:21</a:t>
          </a:r>
          <a:endParaRPr lang="en-US" sz="2800" kern="1200" dirty="0"/>
        </a:p>
      </dsp:txBody>
      <dsp:txXfrm>
        <a:off x="6430043" y="4547644"/>
        <a:ext cx="1340681" cy="10428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1B792-7321-4510-A734-157E20FA0045}">
      <dsp:nvSpPr>
        <dsp:cNvPr id="0" name=""/>
        <dsp:cNvSpPr/>
      </dsp:nvSpPr>
      <dsp:spPr>
        <a:xfrm>
          <a:off x="0" y="809624"/>
          <a:ext cx="8382000" cy="52387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381FB-0A86-4092-B412-DD86E9701E90}">
      <dsp:nvSpPr>
        <dsp:cNvPr id="0" name=""/>
        <dsp:cNvSpPr/>
      </dsp:nvSpPr>
      <dsp:spPr>
        <a:xfrm>
          <a:off x="825627" y="4705159"/>
          <a:ext cx="192786" cy="19278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73914-6BFE-490F-8232-60E432E30695}">
      <dsp:nvSpPr>
        <dsp:cNvPr id="0" name=""/>
        <dsp:cNvSpPr/>
      </dsp:nvSpPr>
      <dsp:spPr>
        <a:xfrm>
          <a:off x="762763" y="4876798"/>
          <a:ext cx="2209035"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53" tIns="0" rIns="0" bIns="0" numCol="1" spcCol="1270" anchor="t" anchorCtr="0">
          <a:noAutofit/>
        </a:bodyPr>
        <a:lstStyle/>
        <a:p>
          <a:pPr lvl="0" algn="l" defTabSz="1066800">
            <a:lnSpc>
              <a:spcPct val="90000"/>
            </a:lnSpc>
            <a:spcBef>
              <a:spcPct val="0"/>
            </a:spcBef>
            <a:spcAft>
              <a:spcPct val="35000"/>
            </a:spcAft>
          </a:pPr>
          <a:r>
            <a:rPr lang="en-US" sz="2400" kern="1200" dirty="0" smtClean="0"/>
            <a:t>Obeyed From the Heart in baptism (6:3, 17)</a:t>
          </a:r>
          <a:endParaRPr lang="en-US" sz="2400" kern="1200" dirty="0"/>
        </a:p>
      </dsp:txBody>
      <dsp:txXfrm>
        <a:off x="762763" y="4876798"/>
        <a:ext cx="2209035" cy="1246822"/>
      </dsp:txXfrm>
    </dsp:sp>
    <dsp:sp modelId="{181544CB-37A0-49F9-819E-A5C5BB7A145A}">
      <dsp:nvSpPr>
        <dsp:cNvPr id="0" name=""/>
        <dsp:cNvSpPr/>
      </dsp:nvSpPr>
      <dsp:spPr>
        <a:xfrm>
          <a:off x="2187702" y="3486626"/>
          <a:ext cx="335280" cy="33528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133FD-D6E4-4231-A239-3188953D0D01}">
      <dsp:nvSpPr>
        <dsp:cNvPr id="0" name=""/>
        <dsp:cNvSpPr/>
      </dsp:nvSpPr>
      <dsp:spPr>
        <a:xfrm>
          <a:off x="2355342" y="3654266"/>
          <a:ext cx="1760220" cy="239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58" tIns="0" rIns="0" bIns="0" numCol="1" spcCol="1270" anchor="t" anchorCtr="0">
          <a:noAutofit/>
        </a:bodyPr>
        <a:lstStyle/>
        <a:p>
          <a:pPr lvl="0" algn="l" defTabSz="1066800">
            <a:lnSpc>
              <a:spcPct val="90000"/>
            </a:lnSpc>
            <a:spcBef>
              <a:spcPct val="0"/>
            </a:spcBef>
            <a:spcAft>
              <a:spcPct val="35000"/>
            </a:spcAft>
          </a:pPr>
          <a:r>
            <a:rPr lang="en-US" sz="2400" kern="1200" dirty="0" smtClean="0"/>
            <a:t>Set free from sin, slaves of R. (Rom. 6:18)</a:t>
          </a:r>
          <a:endParaRPr lang="en-US" sz="2400" kern="1200" dirty="0"/>
        </a:p>
      </dsp:txBody>
      <dsp:txXfrm>
        <a:off x="2355342" y="3654266"/>
        <a:ext cx="1760220" cy="2394108"/>
      </dsp:txXfrm>
    </dsp:sp>
    <dsp:sp modelId="{2CF072A8-1552-4267-8D95-8B976A5393E7}">
      <dsp:nvSpPr>
        <dsp:cNvPr id="0" name=""/>
        <dsp:cNvSpPr/>
      </dsp:nvSpPr>
      <dsp:spPr>
        <a:xfrm>
          <a:off x="3926967" y="2588704"/>
          <a:ext cx="444246" cy="44424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87943-B5D4-475E-AE17-E789BA3684D8}">
      <dsp:nvSpPr>
        <dsp:cNvPr id="0" name=""/>
        <dsp:cNvSpPr/>
      </dsp:nvSpPr>
      <dsp:spPr>
        <a:xfrm>
          <a:off x="4149090" y="2810827"/>
          <a:ext cx="1760220" cy="3237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97" tIns="0" rIns="0" bIns="0" numCol="1" spcCol="1270" anchor="t" anchorCtr="0">
          <a:noAutofit/>
        </a:bodyPr>
        <a:lstStyle/>
        <a:p>
          <a:pPr lvl="0" algn="l" defTabSz="1066800">
            <a:lnSpc>
              <a:spcPct val="90000"/>
            </a:lnSpc>
            <a:spcBef>
              <a:spcPct val="0"/>
            </a:spcBef>
            <a:spcAft>
              <a:spcPct val="35000"/>
            </a:spcAft>
          </a:pPr>
          <a:r>
            <a:rPr lang="en-US" sz="2400" kern="1200" dirty="0" smtClean="0"/>
            <a:t>Fruit to Holiness (Rom. 6:22)</a:t>
          </a:r>
        </a:p>
      </dsp:txBody>
      <dsp:txXfrm>
        <a:off x="4149090" y="2810827"/>
        <a:ext cx="1760220" cy="3237547"/>
      </dsp:txXfrm>
    </dsp:sp>
    <dsp:sp modelId="{B7CCA7E0-893F-4C1A-AEC5-C4F4A857BE42}">
      <dsp:nvSpPr>
        <dsp:cNvPr id="0" name=""/>
        <dsp:cNvSpPr/>
      </dsp:nvSpPr>
      <dsp:spPr>
        <a:xfrm>
          <a:off x="5821299" y="1994630"/>
          <a:ext cx="595122" cy="595122"/>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30479-D189-4079-9D56-53CAF2583C36}">
      <dsp:nvSpPr>
        <dsp:cNvPr id="0" name=""/>
        <dsp:cNvSpPr/>
      </dsp:nvSpPr>
      <dsp:spPr>
        <a:xfrm>
          <a:off x="6118860" y="2292191"/>
          <a:ext cx="1760220" cy="375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343" tIns="0" rIns="0" bIns="0" numCol="1" spcCol="1270" anchor="t" anchorCtr="0">
          <a:noAutofit/>
        </a:bodyPr>
        <a:lstStyle/>
        <a:p>
          <a:pPr lvl="0" algn="l" defTabSz="1066800">
            <a:lnSpc>
              <a:spcPct val="90000"/>
            </a:lnSpc>
            <a:spcBef>
              <a:spcPct val="0"/>
            </a:spcBef>
            <a:spcAft>
              <a:spcPct val="35000"/>
            </a:spcAft>
          </a:pPr>
          <a:r>
            <a:rPr lang="en-US" sz="2400" kern="1200" dirty="0" smtClean="0"/>
            <a:t>End = E. life (Rom. 6:22, 23)</a:t>
          </a:r>
        </a:p>
      </dsp:txBody>
      <dsp:txXfrm>
        <a:off x="6118860" y="2292191"/>
        <a:ext cx="1760220" cy="375618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8291C-2B29-455A-81C9-108FF1DA545F}" type="datetimeFigureOut">
              <a:rPr lang="en-US" smtClean="0"/>
              <a:t>8/3/2012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00C0A-1819-4D48-97BB-31B79B591D2F}" type="slidenum">
              <a:rPr lang="en-US" smtClean="0"/>
              <a:t>‹#›</a:t>
            </a:fld>
            <a:endParaRPr lang="en-US"/>
          </a:p>
        </p:txBody>
      </p:sp>
    </p:spTree>
    <p:extLst>
      <p:ext uri="{BB962C8B-B14F-4D97-AF65-F5344CB8AC3E}">
        <p14:creationId xmlns:p14="http://schemas.microsoft.com/office/powerpoint/2010/main" val="263848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97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five</a:t>
            </a:r>
            <a:r>
              <a:rPr lang="en-US" baseline="0" dirty="0" smtClean="0"/>
              <a:t> times Jehovah states “I will,” we see the template of redemption. We see the work of redemption and its desired effect.  God would redeem Israel by bringing them out from “under” something, viz., the burden of the Egyptians. This was a “rescue” from bondage which is the work of redemption with an outstretched arm.  Note that when God redeems He brings men out from under something and he rescues them from something.  There is a payment of something as well. It may be a payment of an outstretched arm and also with judgment.</a:t>
            </a:r>
          </a:p>
          <a:p>
            <a:endParaRPr lang="en-US" baseline="0" dirty="0" smtClean="0"/>
          </a:p>
          <a:p>
            <a:r>
              <a:rPr lang="en-US" baseline="0" dirty="0" smtClean="0"/>
              <a:t>The effect of this is God investing himself with man, that is, the taking of man to be his people and the “giving” of himself to the people as their God.  One might say in taking man, God is giving himself to and for man. This is seen in “I will be your God.” This foreshadows the work of Jehovah in the New Testament. Please note carefully that we see a glimpse into the heart of our great God. He is a loving God who sees something valuable in man and desires his company.</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7</a:t>
            </a:fld>
            <a:endParaRPr lang="en-US"/>
          </a:p>
        </p:txBody>
      </p:sp>
    </p:spTree>
    <p:extLst>
      <p:ext uri="{BB962C8B-B14F-4D97-AF65-F5344CB8AC3E}">
        <p14:creationId xmlns:p14="http://schemas.microsoft.com/office/powerpoint/2010/main" val="248825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redeemed</a:t>
            </a:r>
            <a:r>
              <a:rPr lang="en-US" baseline="0" dirty="0" smtClean="0"/>
              <a:t> us so that He could take us to be His own special people and so that He can be a God to us.</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8</a:t>
            </a:fld>
            <a:endParaRPr lang="en-US"/>
          </a:p>
        </p:txBody>
      </p:sp>
    </p:spTree>
    <p:extLst>
      <p:ext uri="{BB962C8B-B14F-4D97-AF65-F5344CB8AC3E}">
        <p14:creationId xmlns:p14="http://schemas.microsoft.com/office/powerpoint/2010/main" val="248825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9</a:t>
            </a:fld>
            <a:endParaRPr lang="en-US"/>
          </a:p>
        </p:txBody>
      </p:sp>
    </p:spTree>
    <p:extLst>
      <p:ext uri="{BB962C8B-B14F-4D97-AF65-F5344CB8AC3E}">
        <p14:creationId xmlns:p14="http://schemas.microsoft.com/office/powerpoint/2010/main" val="345728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brings</a:t>
            </a:r>
            <a:r>
              <a:rPr lang="en-US" baseline="0" dirty="0" smtClean="0"/>
              <a:t> us out from under the law to under grace. He brings us out from under sin to being made righteous. He brings us out from being kidnapped by Satan, to being set free.</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5728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7942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205803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106201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34719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9001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67448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116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17585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9374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13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90320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203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loudy 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solidFill>
                <a:srgbClr val="303030">
                  <a:lumMod val="90000"/>
                  <a:lumOff val="10000"/>
                </a:srgb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wmf"/><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Law”</a:t>
            </a:r>
            <a:endParaRPr lang="en-US" dirty="0"/>
          </a:p>
        </p:txBody>
      </p:sp>
      <p:sp>
        <p:nvSpPr>
          <p:cNvPr id="3" name="Subtitle 2"/>
          <p:cNvSpPr>
            <a:spLocks noGrp="1"/>
          </p:cNvSpPr>
          <p:nvPr>
            <p:ph type="subTitle" idx="1"/>
          </p:nvPr>
        </p:nvSpPr>
        <p:spPr/>
        <p:txBody>
          <a:bodyPr/>
          <a:lstStyle/>
          <a:p>
            <a:r>
              <a:rPr lang="en-US" dirty="0" smtClean="0"/>
              <a:t>(part </a:t>
            </a:r>
            <a:r>
              <a:rPr lang="en-US" dirty="0" smtClean="0"/>
              <a:t>4c, </a:t>
            </a:r>
            <a:r>
              <a:rPr lang="en-US" dirty="0" smtClean="0">
                <a:solidFill>
                  <a:schemeClr val="accent1"/>
                </a:solidFill>
              </a:rPr>
              <a:t>section 2</a:t>
            </a:r>
            <a:r>
              <a:rPr lang="en-US" dirty="0" smtClean="0"/>
              <a:t>)</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09815" y="6324600"/>
            <a:ext cx="5957785" cy="369332"/>
          </a:xfrm>
          <a:prstGeom prst="rect">
            <a:avLst/>
          </a:prstGeom>
          <a:noFill/>
        </p:spPr>
        <p:txBody>
          <a:bodyPr wrap="none" rtlCol="0">
            <a:spAutoFit/>
          </a:bodyPr>
          <a:lstStyle/>
          <a:p>
            <a:pPr algn="ctr"/>
            <a:r>
              <a:rPr lang="en-US" i="1" dirty="0" smtClean="0"/>
              <a:t>All verses are from the New King James Version unless noted.</a:t>
            </a:r>
            <a:endParaRPr lang="en-US" i="1" dirty="0"/>
          </a:p>
        </p:txBody>
      </p:sp>
      <p:sp>
        <p:nvSpPr>
          <p:cNvPr id="6" name="TextBox 5"/>
          <p:cNvSpPr txBox="1"/>
          <p:nvPr/>
        </p:nvSpPr>
        <p:spPr>
          <a:xfrm>
            <a:off x="1066800" y="304800"/>
            <a:ext cx="6566926" cy="523220"/>
          </a:xfrm>
          <a:prstGeom prst="rect">
            <a:avLst/>
          </a:prstGeom>
          <a:noFill/>
        </p:spPr>
        <p:txBody>
          <a:bodyPr wrap="none" rtlCol="0">
            <a:spAutoFit/>
          </a:bodyPr>
          <a:lstStyle/>
          <a:p>
            <a:r>
              <a:rPr lang="en-US" sz="2800" dirty="0">
                <a:solidFill>
                  <a:schemeClr val="bg1"/>
                </a:solidFill>
                <a:latin typeface="Forte" pitchFamily="66" charset="0"/>
              </a:rPr>
              <a:t>How God Remedied The Defects of the </a:t>
            </a:r>
            <a:r>
              <a:rPr lang="en-US" sz="2800" dirty="0" smtClean="0">
                <a:solidFill>
                  <a:schemeClr val="bg1"/>
                </a:solidFill>
                <a:latin typeface="Forte" pitchFamily="66" charset="0"/>
              </a:rPr>
              <a:t>Law</a:t>
            </a:r>
            <a:endParaRPr lang="en-US" sz="2800" dirty="0">
              <a:solidFill>
                <a:schemeClr val="bg1"/>
              </a:solidFill>
              <a:latin typeface="Forte" pitchFamily="66" charset="0"/>
            </a:endParaRPr>
          </a:p>
        </p:txBody>
      </p:sp>
      <p:sp>
        <p:nvSpPr>
          <p:cNvPr id="7" name="TextBox 6"/>
          <p:cNvSpPr txBox="1"/>
          <p:nvPr/>
        </p:nvSpPr>
        <p:spPr>
          <a:xfrm>
            <a:off x="838200" y="1524000"/>
            <a:ext cx="2579552" cy="1200329"/>
          </a:xfrm>
          <a:prstGeom prst="rect">
            <a:avLst/>
          </a:prstGeom>
          <a:noFill/>
        </p:spPr>
        <p:txBody>
          <a:bodyPr wrap="none" rtlCol="0">
            <a:spAutoFit/>
          </a:bodyPr>
          <a:lstStyle/>
          <a:p>
            <a:pPr algn="ctr"/>
            <a:r>
              <a:rPr lang="en-US" sz="2400" i="1" dirty="0" smtClean="0">
                <a:solidFill>
                  <a:schemeClr val="accent1">
                    <a:lumMod val="20000"/>
                    <a:lumOff val="80000"/>
                  </a:schemeClr>
                </a:solidFill>
              </a:rPr>
              <a:t>LIFE</a:t>
            </a:r>
          </a:p>
          <a:p>
            <a:pPr algn="ctr"/>
            <a:r>
              <a:rPr lang="en-US" sz="2400" i="1" dirty="0" smtClean="0">
                <a:solidFill>
                  <a:schemeClr val="accent1">
                    <a:lumMod val="20000"/>
                    <a:lumOff val="80000"/>
                  </a:schemeClr>
                </a:solidFill>
              </a:rPr>
              <a:t>&amp;</a:t>
            </a:r>
          </a:p>
          <a:p>
            <a:pPr algn="ctr"/>
            <a:r>
              <a:rPr lang="en-US" sz="2400" i="1" dirty="0" smtClean="0">
                <a:solidFill>
                  <a:schemeClr val="accent1">
                    <a:lumMod val="20000"/>
                    <a:lumOff val="80000"/>
                  </a:schemeClr>
                </a:solidFill>
              </a:rPr>
              <a:t>RIGHTEOUSNESS</a:t>
            </a: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12779338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Steven\AppData\Local\Microsoft\Windows\Temporary Internet Files\Content.IE5\M3OOC1YU\MC900353647[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42" b="14507"/>
          <a:stretch/>
        </p:blipFill>
        <p:spPr bwMode="auto">
          <a:xfrm>
            <a:off x="3290180" y="5638800"/>
            <a:ext cx="2792239"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Example: Daniel in the Den of Lions</a:t>
            </a:r>
            <a:endParaRPr lang="en-US" dirty="0"/>
          </a:p>
        </p:txBody>
      </p:sp>
      <p:sp>
        <p:nvSpPr>
          <p:cNvPr id="3" name="Content Placeholder 2"/>
          <p:cNvSpPr>
            <a:spLocks noGrp="1"/>
          </p:cNvSpPr>
          <p:nvPr>
            <p:ph idx="1"/>
          </p:nvPr>
        </p:nvSpPr>
        <p:spPr>
          <a:xfrm>
            <a:off x="457200" y="1219200"/>
            <a:ext cx="8229600" cy="1905000"/>
          </a:xfrm>
        </p:spPr>
        <p:txBody>
          <a:bodyPr>
            <a:normAutofit fontScale="85000" lnSpcReduction="10000"/>
          </a:bodyPr>
          <a:lstStyle/>
          <a:p>
            <a:r>
              <a:rPr lang="en-US" dirty="0" smtClean="0"/>
              <a:t>Law was to not petition any god or man for 30 days except the king (Dan. 6:7)</a:t>
            </a:r>
          </a:p>
          <a:p>
            <a:r>
              <a:rPr lang="en-US" dirty="0" smtClean="0"/>
              <a:t>Petitioned the true God as was his custom (Dan. 6:10)</a:t>
            </a:r>
          </a:p>
          <a:p>
            <a:r>
              <a:rPr lang="en-US" dirty="0" smtClean="0"/>
              <a:t>Was cast into the den/power of lions (Dan. 6:11-16a)</a:t>
            </a:r>
          </a:p>
          <a:p>
            <a:endParaRPr lang="en-US" dirty="0"/>
          </a:p>
        </p:txBody>
      </p:sp>
      <p:graphicFrame>
        <p:nvGraphicFramePr>
          <p:cNvPr id="4" name="Diagram 3"/>
          <p:cNvGraphicFramePr/>
          <p:nvPr>
            <p:extLst>
              <p:ext uri="{D42A27DB-BD31-4B8C-83A1-F6EECF244321}">
                <p14:modId xmlns:p14="http://schemas.microsoft.com/office/powerpoint/2010/main" val="179983741"/>
              </p:ext>
            </p:extLst>
          </p:nvPr>
        </p:nvGraphicFramePr>
        <p:xfrm>
          <a:off x="381000" y="2819400"/>
          <a:ext cx="8534400" cy="205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066800" y="5133201"/>
            <a:ext cx="1219200" cy="184666"/>
          </a:xfrm>
          <a:prstGeom prst="rect">
            <a:avLst/>
          </a:prstGeom>
          <a:noFill/>
        </p:spPr>
        <p:txBody>
          <a:bodyPr wrap="none" rtlCol="0">
            <a:prstTxWarp prst="textPlain">
              <a:avLst/>
            </a:prstTxWarp>
            <a:spAutoFit/>
          </a:bodyPr>
          <a:lstStyle/>
          <a:p>
            <a:r>
              <a:rPr lang="en-US" dirty="0" smtClean="0">
                <a:solidFill>
                  <a:prstClr val="white"/>
                </a:solidFill>
              </a:rPr>
              <a:t>DEATH</a:t>
            </a:r>
            <a:endParaRPr lang="en-US" dirty="0">
              <a:solidFill>
                <a:prstClr val="white"/>
              </a:solidFill>
            </a:endParaRPr>
          </a:p>
        </p:txBody>
      </p:sp>
      <p:cxnSp>
        <p:nvCxnSpPr>
          <p:cNvPr id="14" name="Straight Connector 13"/>
          <p:cNvCxnSpPr/>
          <p:nvPr/>
        </p:nvCxnSpPr>
        <p:spPr>
          <a:xfrm flipH="1">
            <a:off x="0" y="480060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667000" y="4964668"/>
            <a:ext cx="4038600" cy="521732"/>
          </a:xfrm>
          <a:prstGeom prst="rect">
            <a:avLst/>
          </a:prstGeom>
          <a:noFill/>
        </p:spPr>
        <p:txBody>
          <a:bodyPr wrap="none" rtlCol="0">
            <a:prstTxWarp prst="textPlain">
              <a:avLst/>
            </a:prstTxWarp>
            <a:spAutoFit/>
          </a:bodyPr>
          <a:lstStyle/>
          <a:p>
            <a:r>
              <a:rPr lang="en-US" dirty="0" smtClean="0">
                <a:solidFill>
                  <a:srgbClr val="F79646">
                    <a:lumMod val="75000"/>
                  </a:srgbClr>
                </a:solidFill>
                <a:latin typeface="Bradley Hand ITC" pitchFamily="66" charset="0"/>
              </a:rPr>
              <a:t>DANIEL</a:t>
            </a:r>
            <a:endParaRPr lang="en-US" dirty="0">
              <a:solidFill>
                <a:srgbClr val="F79646">
                  <a:lumMod val="75000"/>
                </a:srgbClr>
              </a:solidFill>
              <a:latin typeface="Bradley Hand ITC" pitchFamily="66" charset="0"/>
            </a:endParaRPr>
          </a:p>
        </p:txBody>
      </p:sp>
      <p:sp>
        <p:nvSpPr>
          <p:cNvPr id="18" name="TextBox 17"/>
          <p:cNvSpPr txBox="1"/>
          <p:nvPr/>
        </p:nvSpPr>
        <p:spPr>
          <a:xfrm>
            <a:off x="7162800" y="5149334"/>
            <a:ext cx="1219200" cy="184666"/>
          </a:xfrm>
          <a:prstGeom prst="rect">
            <a:avLst/>
          </a:prstGeom>
          <a:noFill/>
        </p:spPr>
        <p:txBody>
          <a:bodyPr wrap="none" rtlCol="0">
            <a:prstTxWarp prst="textPlain">
              <a:avLst/>
            </a:prstTxWarp>
            <a:spAutoFit/>
          </a:bodyPr>
          <a:lstStyle/>
          <a:p>
            <a:r>
              <a:rPr lang="en-US" dirty="0" smtClean="0">
                <a:solidFill>
                  <a:prstClr val="white"/>
                </a:solidFill>
              </a:rPr>
              <a:t>DEATH</a:t>
            </a:r>
            <a:endParaRPr lang="en-US" dirty="0">
              <a:solidFill>
                <a:prstClr val="white"/>
              </a:solidFill>
            </a:endParaRPr>
          </a:p>
        </p:txBody>
      </p:sp>
      <p:cxnSp>
        <p:nvCxnSpPr>
          <p:cNvPr id="19" name="Straight Connector 18"/>
          <p:cNvCxnSpPr/>
          <p:nvPr/>
        </p:nvCxnSpPr>
        <p:spPr>
          <a:xfrm flipH="1">
            <a:off x="0" y="5638800"/>
            <a:ext cx="91440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7" name="Picture 3" descr="C:\Users\Steven\AppData\Local\Microsoft\Windows\Temporary Internet Files\Content.IE5\PZ8YBQ03\MP900427752[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014" t="24859" b="5762"/>
          <a:stretch/>
        </p:blipFill>
        <p:spPr bwMode="auto">
          <a:xfrm>
            <a:off x="3733800" y="2971800"/>
            <a:ext cx="1788491" cy="1846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655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barn(inVertical)">
                                      <p:cBhvr>
                                        <p:cTn id="4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8"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Daniel in the Den of Lions</a:t>
            </a:r>
            <a:endParaRPr lang="en-US" dirty="0"/>
          </a:p>
        </p:txBody>
      </p:sp>
      <p:sp>
        <p:nvSpPr>
          <p:cNvPr id="3" name="Content Placeholder 2"/>
          <p:cNvSpPr>
            <a:spLocks noGrp="1"/>
          </p:cNvSpPr>
          <p:nvPr>
            <p:ph idx="1"/>
          </p:nvPr>
        </p:nvSpPr>
        <p:spPr>
          <a:xfrm>
            <a:off x="457200" y="990600"/>
            <a:ext cx="8229600" cy="2133600"/>
          </a:xfrm>
        </p:spPr>
        <p:txBody>
          <a:bodyPr>
            <a:normAutofit fontScale="77500" lnSpcReduction="20000"/>
          </a:bodyPr>
          <a:lstStyle/>
          <a:p>
            <a:r>
              <a:rPr lang="en-US" dirty="0" smtClean="0"/>
              <a:t>Delivered from the law that condemned </a:t>
            </a:r>
            <a:r>
              <a:rPr lang="en-US" dirty="0" smtClean="0"/>
              <a:t>him BUT not by an earthly king (Dan. 6:14)</a:t>
            </a:r>
            <a:endParaRPr lang="en-US" dirty="0" smtClean="0"/>
          </a:p>
          <a:p>
            <a:r>
              <a:rPr lang="en-US" dirty="0"/>
              <a:t>By faith in God, </a:t>
            </a:r>
            <a:r>
              <a:rPr lang="en-US" dirty="0" smtClean="0"/>
              <a:t>“…‘Your </a:t>
            </a:r>
            <a:r>
              <a:rPr lang="en-US" dirty="0"/>
              <a:t>God, whom you serve continually, He will deliver </a:t>
            </a:r>
            <a:r>
              <a:rPr lang="en-US" dirty="0" smtClean="0"/>
              <a:t>you.’” (Dan. 6:16, see 6:23)</a:t>
            </a:r>
          </a:p>
          <a:p>
            <a:r>
              <a:rPr lang="en-US" dirty="0" smtClean="0"/>
              <a:t>Was righteous and therefore found alive through grace (Dan. 6:22; Ezek. 14:14)</a:t>
            </a:r>
            <a:endParaRPr lang="en-US" dirty="0"/>
          </a:p>
        </p:txBody>
      </p:sp>
      <p:graphicFrame>
        <p:nvGraphicFramePr>
          <p:cNvPr id="4" name="Diagram 3"/>
          <p:cNvGraphicFramePr/>
          <p:nvPr>
            <p:extLst>
              <p:ext uri="{D42A27DB-BD31-4B8C-83A1-F6EECF244321}">
                <p14:modId xmlns:p14="http://schemas.microsoft.com/office/powerpoint/2010/main" val="2872931867"/>
              </p:ext>
            </p:extLst>
          </p:nvPr>
        </p:nvGraphicFramePr>
        <p:xfrm>
          <a:off x="381000" y="4038600"/>
          <a:ext cx="8534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38200" y="3456801"/>
            <a:ext cx="1219200" cy="184666"/>
          </a:xfrm>
          <a:prstGeom prst="rect">
            <a:avLst/>
          </a:prstGeom>
          <a:noFill/>
        </p:spPr>
        <p:txBody>
          <a:bodyPr wrap="none" rtlCol="0">
            <a:prstTxWarp prst="textPlain">
              <a:avLst/>
            </a:prstTxWarp>
            <a:spAutoFit/>
          </a:bodyPr>
          <a:lstStyle/>
          <a:p>
            <a:r>
              <a:rPr lang="en-US" dirty="0" smtClean="0">
                <a:solidFill>
                  <a:prstClr val="white"/>
                </a:solidFill>
              </a:rPr>
              <a:t>Delivered</a:t>
            </a:r>
            <a:endParaRPr lang="en-US" dirty="0">
              <a:solidFill>
                <a:prstClr val="white"/>
              </a:solidFill>
            </a:endParaRPr>
          </a:p>
        </p:txBody>
      </p:sp>
      <p:cxnSp>
        <p:nvCxnSpPr>
          <p:cNvPr id="14" name="Straight Connector 13"/>
          <p:cNvCxnSpPr/>
          <p:nvPr/>
        </p:nvCxnSpPr>
        <p:spPr>
          <a:xfrm flipH="1">
            <a:off x="0" y="312420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667000" y="3288268"/>
            <a:ext cx="4038600" cy="521732"/>
          </a:xfrm>
          <a:prstGeom prst="rect">
            <a:avLst/>
          </a:prstGeom>
          <a:noFill/>
        </p:spPr>
        <p:txBody>
          <a:bodyPr wrap="none" rtlCol="0">
            <a:prstTxWarp prst="textPlain">
              <a:avLst/>
            </a:prstTxWarp>
            <a:spAutoFit/>
          </a:bodyPr>
          <a:lstStyle/>
          <a:p>
            <a:r>
              <a:rPr lang="en-US" dirty="0" smtClean="0">
                <a:solidFill>
                  <a:srgbClr val="F79646">
                    <a:lumMod val="75000"/>
                  </a:srgbClr>
                </a:solidFill>
                <a:latin typeface="Bradley Hand ITC" pitchFamily="66" charset="0"/>
              </a:rPr>
              <a:t>DANIEL</a:t>
            </a:r>
            <a:endParaRPr lang="en-US" dirty="0">
              <a:solidFill>
                <a:srgbClr val="F79646">
                  <a:lumMod val="75000"/>
                </a:srgbClr>
              </a:solidFill>
              <a:latin typeface="Bradley Hand ITC" pitchFamily="66" charset="0"/>
            </a:endParaRPr>
          </a:p>
        </p:txBody>
      </p:sp>
      <p:sp>
        <p:nvSpPr>
          <p:cNvPr id="18" name="TextBox 17"/>
          <p:cNvSpPr txBox="1"/>
          <p:nvPr/>
        </p:nvSpPr>
        <p:spPr>
          <a:xfrm>
            <a:off x="7162800" y="3490381"/>
            <a:ext cx="1219200" cy="184666"/>
          </a:xfrm>
          <a:prstGeom prst="rect">
            <a:avLst/>
          </a:prstGeom>
          <a:noFill/>
        </p:spPr>
        <p:txBody>
          <a:bodyPr wrap="none" rtlCol="0">
            <a:prstTxWarp prst="textPlain">
              <a:avLst/>
            </a:prstTxWarp>
            <a:spAutoFit/>
          </a:bodyPr>
          <a:lstStyle/>
          <a:p>
            <a:r>
              <a:rPr lang="en-US" dirty="0" smtClean="0">
                <a:solidFill>
                  <a:prstClr val="white"/>
                </a:solidFill>
              </a:rPr>
              <a:t>Delivered</a:t>
            </a:r>
            <a:endParaRPr lang="en-US" dirty="0">
              <a:solidFill>
                <a:prstClr val="white"/>
              </a:solidFill>
            </a:endParaRPr>
          </a:p>
        </p:txBody>
      </p:sp>
      <p:cxnSp>
        <p:nvCxnSpPr>
          <p:cNvPr id="19" name="Straight Connector 18"/>
          <p:cNvCxnSpPr/>
          <p:nvPr/>
        </p:nvCxnSpPr>
        <p:spPr>
          <a:xfrm flipH="1">
            <a:off x="0" y="3962400"/>
            <a:ext cx="9144000" cy="0"/>
          </a:xfrm>
          <a:prstGeom prst="line">
            <a:avLst/>
          </a:prstGeom>
        </p:spPr>
        <p:style>
          <a:lnRef idx="3">
            <a:schemeClr val="accent6"/>
          </a:lnRef>
          <a:fillRef idx="0">
            <a:schemeClr val="accent6"/>
          </a:fillRef>
          <a:effectRef idx="2">
            <a:schemeClr val="accent6"/>
          </a:effectRef>
          <a:fontRef idx="minor">
            <a:schemeClr val="tx1"/>
          </a:fontRef>
        </p:style>
      </p:cxnSp>
      <p:pic>
        <p:nvPicPr>
          <p:cNvPr id="2050" name="Picture 2" descr="C:\Users\Steven\AppData\Local\Microsoft\Windows\Temporary Internet Files\Content.IE5\EFFO0N50\MP90040333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034"/>
          <a:stretch/>
        </p:blipFill>
        <p:spPr bwMode="auto">
          <a:xfrm>
            <a:off x="3531108" y="4123427"/>
            <a:ext cx="2081784" cy="2277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46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Jesus Redeems Us!</a:t>
            </a:r>
            <a:endParaRPr lang="en-US" dirty="0"/>
          </a:p>
        </p:txBody>
      </p:sp>
      <p:sp>
        <p:nvSpPr>
          <p:cNvPr id="3" name="Content Placeholder 2"/>
          <p:cNvSpPr>
            <a:spLocks noGrp="1"/>
          </p:cNvSpPr>
          <p:nvPr>
            <p:ph idx="1"/>
          </p:nvPr>
        </p:nvSpPr>
        <p:spPr>
          <a:xfrm>
            <a:off x="457200" y="1219199"/>
            <a:ext cx="8229600" cy="2551093"/>
          </a:xfrm>
        </p:spPr>
        <p:txBody>
          <a:bodyPr>
            <a:normAutofit fontScale="85000" lnSpcReduction="20000"/>
          </a:bodyPr>
          <a:lstStyle/>
          <a:p>
            <a:r>
              <a:rPr lang="en-US" dirty="0" smtClean="0"/>
              <a:t>In Christ, God:</a:t>
            </a:r>
          </a:p>
          <a:p>
            <a:pPr lvl="1"/>
            <a:r>
              <a:rPr lang="en-US" dirty="0" smtClean="0"/>
              <a:t>Made us </a:t>
            </a:r>
            <a:r>
              <a:rPr lang="en-US" dirty="0" smtClean="0">
                <a:solidFill>
                  <a:schemeClr val="accent6">
                    <a:lumMod val="75000"/>
                  </a:schemeClr>
                </a:solidFill>
              </a:rPr>
              <a:t>sufficient</a:t>
            </a:r>
            <a:r>
              <a:rPr lang="en-US" dirty="0" smtClean="0"/>
              <a:t> as ministers of the new covenant (2 Cor. 3:6)</a:t>
            </a:r>
          </a:p>
          <a:p>
            <a:pPr lvl="1"/>
            <a:r>
              <a:rPr lang="en-US" dirty="0" smtClean="0"/>
              <a:t>Made us </a:t>
            </a:r>
            <a:r>
              <a:rPr lang="en-US" dirty="0" smtClean="0">
                <a:solidFill>
                  <a:schemeClr val="accent6">
                    <a:lumMod val="75000"/>
                  </a:schemeClr>
                </a:solidFill>
              </a:rPr>
              <a:t>free</a:t>
            </a:r>
            <a:r>
              <a:rPr lang="en-US" dirty="0" smtClean="0"/>
              <a:t> (Gal. 5:1)</a:t>
            </a:r>
          </a:p>
          <a:p>
            <a:pPr lvl="1"/>
            <a:r>
              <a:rPr lang="en-US" dirty="0" smtClean="0"/>
              <a:t>Made us </a:t>
            </a:r>
            <a:r>
              <a:rPr lang="en-US" dirty="0" smtClean="0">
                <a:solidFill>
                  <a:schemeClr val="accent6">
                    <a:lumMod val="75000"/>
                  </a:schemeClr>
                </a:solidFill>
              </a:rPr>
              <a:t>accepted</a:t>
            </a:r>
            <a:r>
              <a:rPr lang="en-US" dirty="0" smtClean="0"/>
              <a:t> (Eph. 1:6)</a:t>
            </a:r>
          </a:p>
          <a:p>
            <a:pPr lvl="1"/>
            <a:r>
              <a:rPr lang="en-US" dirty="0" smtClean="0"/>
              <a:t>Made us </a:t>
            </a:r>
            <a:r>
              <a:rPr lang="en-US" dirty="0" smtClean="0">
                <a:solidFill>
                  <a:schemeClr val="accent6">
                    <a:lumMod val="75000"/>
                  </a:schemeClr>
                </a:solidFill>
              </a:rPr>
              <a:t>alive</a:t>
            </a:r>
            <a:r>
              <a:rPr lang="en-US" dirty="0" smtClean="0"/>
              <a:t> (Eph. 2:5)</a:t>
            </a:r>
          </a:p>
          <a:p>
            <a:pPr lvl="1"/>
            <a:r>
              <a:rPr lang="en-US" dirty="0" smtClean="0"/>
              <a:t>Made us </a:t>
            </a:r>
            <a:r>
              <a:rPr lang="en-US" dirty="0" smtClean="0">
                <a:solidFill>
                  <a:schemeClr val="accent6">
                    <a:lumMod val="75000"/>
                  </a:schemeClr>
                </a:solidFill>
              </a:rPr>
              <a:t>sit together </a:t>
            </a:r>
            <a:r>
              <a:rPr lang="en-US" dirty="0" smtClean="0"/>
              <a:t>in the heavenly places (Eph. 2:6)</a:t>
            </a:r>
            <a:endParaRPr lang="en-US" dirty="0"/>
          </a:p>
        </p:txBody>
      </p:sp>
      <p:graphicFrame>
        <p:nvGraphicFramePr>
          <p:cNvPr id="4" name="Diagram 3"/>
          <p:cNvGraphicFramePr/>
          <p:nvPr>
            <p:extLst>
              <p:ext uri="{D42A27DB-BD31-4B8C-83A1-F6EECF244321}">
                <p14:modId xmlns:p14="http://schemas.microsoft.com/office/powerpoint/2010/main" val="3990722964"/>
              </p:ext>
            </p:extLst>
          </p:nvPr>
        </p:nvGraphicFramePr>
        <p:xfrm>
          <a:off x="381000" y="4724400"/>
          <a:ext cx="8534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50011" y="5867400"/>
            <a:ext cx="2554034" cy="461665"/>
          </a:xfrm>
          <a:prstGeom prst="rect">
            <a:avLst/>
          </a:prstGeom>
          <a:noFill/>
        </p:spPr>
        <p:txBody>
          <a:bodyPr wrap="none" rtlCol="0">
            <a:spAutoFit/>
          </a:bodyPr>
          <a:lstStyle/>
          <a:p>
            <a:pPr algn="ctr"/>
            <a:r>
              <a:rPr lang="en-US" sz="2400" i="1" dirty="0" smtClean="0">
                <a:solidFill>
                  <a:prstClr val="white"/>
                </a:solidFill>
              </a:rPr>
              <a:t>Gal. 3:22; Rom. 3:9</a:t>
            </a:r>
          </a:p>
        </p:txBody>
      </p:sp>
      <p:sp>
        <p:nvSpPr>
          <p:cNvPr id="6" name="TextBox 5"/>
          <p:cNvSpPr txBox="1"/>
          <p:nvPr/>
        </p:nvSpPr>
        <p:spPr>
          <a:xfrm>
            <a:off x="664561" y="5862935"/>
            <a:ext cx="1898405" cy="461665"/>
          </a:xfrm>
          <a:prstGeom prst="rect">
            <a:avLst/>
          </a:prstGeom>
          <a:noFill/>
        </p:spPr>
        <p:txBody>
          <a:bodyPr wrap="none" rtlCol="0">
            <a:spAutoFit/>
          </a:bodyPr>
          <a:lstStyle/>
          <a:p>
            <a:pPr algn="ctr"/>
            <a:r>
              <a:rPr lang="en-US" sz="2400" i="1" dirty="0" smtClean="0">
                <a:solidFill>
                  <a:prstClr val="white"/>
                </a:solidFill>
              </a:rPr>
              <a:t>Rom. 6:14, 15</a:t>
            </a:r>
          </a:p>
        </p:txBody>
      </p:sp>
      <p:sp>
        <p:nvSpPr>
          <p:cNvPr id="7" name="TextBox 6"/>
          <p:cNvSpPr txBox="1"/>
          <p:nvPr/>
        </p:nvSpPr>
        <p:spPr>
          <a:xfrm>
            <a:off x="6863740" y="5862935"/>
            <a:ext cx="1568058" cy="461665"/>
          </a:xfrm>
          <a:prstGeom prst="rect">
            <a:avLst/>
          </a:prstGeom>
          <a:noFill/>
        </p:spPr>
        <p:txBody>
          <a:bodyPr wrap="none" rtlCol="0">
            <a:spAutoFit/>
          </a:bodyPr>
          <a:lstStyle/>
          <a:p>
            <a:pPr algn="ctr"/>
            <a:r>
              <a:rPr lang="en-US" sz="2400" i="1" dirty="0" smtClean="0">
                <a:solidFill>
                  <a:prstClr val="white"/>
                </a:solidFill>
              </a:rPr>
              <a:t>2 Tim. 2:26</a:t>
            </a:r>
          </a:p>
        </p:txBody>
      </p:sp>
      <p:sp>
        <p:nvSpPr>
          <p:cNvPr id="8" name="TextBox 7"/>
          <p:cNvSpPr txBox="1"/>
          <p:nvPr/>
        </p:nvSpPr>
        <p:spPr>
          <a:xfrm>
            <a:off x="1066800" y="4102894"/>
            <a:ext cx="1219200" cy="184666"/>
          </a:xfrm>
          <a:prstGeom prst="rect">
            <a:avLst/>
          </a:prstGeom>
          <a:noFill/>
        </p:spPr>
        <p:txBody>
          <a:bodyPr wrap="none" rtlCol="0">
            <a:prstTxWarp prst="textPlain">
              <a:avLst/>
            </a:prstTxWarp>
            <a:spAutoFit/>
          </a:bodyPr>
          <a:lstStyle/>
          <a:p>
            <a:r>
              <a:rPr lang="en-US" dirty="0" smtClean="0">
                <a:solidFill>
                  <a:prstClr val="white"/>
                </a:solidFill>
              </a:rPr>
              <a:t>Alive</a:t>
            </a:r>
            <a:endParaRPr lang="en-US" dirty="0">
              <a:solidFill>
                <a:prstClr val="white"/>
              </a:solidFill>
            </a:endParaRPr>
          </a:p>
        </p:txBody>
      </p:sp>
      <p:cxnSp>
        <p:nvCxnSpPr>
          <p:cNvPr id="14" name="Straight Connector 13"/>
          <p:cNvCxnSpPr/>
          <p:nvPr/>
        </p:nvCxnSpPr>
        <p:spPr>
          <a:xfrm flipH="1">
            <a:off x="0" y="3770293"/>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667000" y="3934361"/>
            <a:ext cx="4038600" cy="521732"/>
          </a:xfrm>
          <a:prstGeom prst="rect">
            <a:avLst/>
          </a:prstGeom>
          <a:noFill/>
        </p:spPr>
        <p:txBody>
          <a:bodyPr wrap="none" rtlCol="0">
            <a:prstTxWarp prst="textPlain">
              <a:avLst/>
            </a:prstTxWarp>
            <a:spAutoFit/>
          </a:bodyPr>
          <a:lstStyle/>
          <a:p>
            <a:r>
              <a:rPr lang="en-US" dirty="0" smtClean="0">
                <a:solidFill>
                  <a:srgbClr val="F79646">
                    <a:lumMod val="75000"/>
                  </a:srgbClr>
                </a:solidFill>
                <a:latin typeface="Bradley Hand ITC" pitchFamily="66" charset="0"/>
              </a:rPr>
              <a:t>MAN</a:t>
            </a:r>
            <a:endParaRPr lang="en-US" dirty="0">
              <a:solidFill>
                <a:srgbClr val="F79646">
                  <a:lumMod val="75000"/>
                </a:srgbClr>
              </a:solidFill>
              <a:latin typeface="Bradley Hand ITC" pitchFamily="66" charset="0"/>
            </a:endParaRPr>
          </a:p>
        </p:txBody>
      </p:sp>
      <p:sp>
        <p:nvSpPr>
          <p:cNvPr id="18" name="TextBox 17"/>
          <p:cNvSpPr txBox="1"/>
          <p:nvPr/>
        </p:nvSpPr>
        <p:spPr>
          <a:xfrm>
            <a:off x="7162800" y="4119027"/>
            <a:ext cx="1219200" cy="184666"/>
          </a:xfrm>
          <a:prstGeom prst="rect">
            <a:avLst/>
          </a:prstGeom>
          <a:noFill/>
        </p:spPr>
        <p:txBody>
          <a:bodyPr wrap="none" rtlCol="0">
            <a:prstTxWarp prst="textPlain">
              <a:avLst/>
            </a:prstTxWarp>
            <a:spAutoFit/>
          </a:bodyPr>
          <a:lstStyle/>
          <a:p>
            <a:r>
              <a:rPr lang="en-US" dirty="0" smtClean="0">
                <a:solidFill>
                  <a:prstClr val="white"/>
                </a:solidFill>
              </a:rPr>
              <a:t>Alive</a:t>
            </a:r>
            <a:endParaRPr lang="en-US" dirty="0">
              <a:solidFill>
                <a:prstClr val="white"/>
              </a:solidFill>
            </a:endParaRPr>
          </a:p>
        </p:txBody>
      </p:sp>
      <p:cxnSp>
        <p:nvCxnSpPr>
          <p:cNvPr id="19" name="Straight Connector 18"/>
          <p:cNvCxnSpPr/>
          <p:nvPr/>
        </p:nvCxnSpPr>
        <p:spPr>
          <a:xfrm flipH="1">
            <a:off x="0" y="4608493"/>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385172" y="4532293"/>
            <a:ext cx="8530228" cy="523220"/>
          </a:xfrm>
          <a:prstGeom prst="rect">
            <a:avLst/>
          </a:prstGeom>
          <a:noFill/>
        </p:spPr>
        <p:txBody>
          <a:bodyPr wrap="square" rtlCol="0">
            <a:spAutoFit/>
          </a:bodyPr>
          <a:lstStyle/>
          <a:p>
            <a:pPr algn="ctr"/>
            <a:endParaRPr lang="en-US" sz="2800" i="1" spc="600" dirty="0" smtClean="0">
              <a:solidFill>
                <a:prstClr val="white"/>
              </a:solidFill>
            </a:endParaRPr>
          </a:p>
        </p:txBody>
      </p:sp>
    </p:spTree>
    <p:extLst>
      <p:ext uri="{BB962C8B-B14F-4D97-AF65-F5344CB8AC3E}">
        <p14:creationId xmlns:p14="http://schemas.microsoft.com/office/powerpoint/2010/main" val="1677182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Did Jesus Redeems Us?</a:t>
            </a:r>
            <a:endParaRPr lang="en-US" dirty="0"/>
          </a:p>
        </p:txBody>
      </p:sp>
      <p:sp>
        <p:nvSpPr>
          <p:cNvPr id="3" name="Content Placeholder 2"/>
          <p:cNvSpPr>
            <a:spLocks noGrp="1"/>
          </p:cNvSpPr>
          <p:nvPr>
            <p:ph idx="1"/>
          </p:nvPr>
        </p:nvSpPr>
        <p:spPr>
          <a:xfrm>
            <a:off x="457200" y="1219199"/>
            <a:ext cx="8229600" cy="2551093"/>
          </a:xfrm>
        </p:spPr>
        <p:txBody>
          <a:bodyPr>
            <a:normAutofit/>
          </a:bodyPr>
          <a:lstStyle/>
          <a:p>
            <a:r>
              <a:rPr lang="en-US" dirty="0" smtClean="0"/>
              <a:t>Through His </a:t>
            </a:r>
            <a:r>
              <a:rPr lang="en-US" dirty="0" smtClean="0">
                <a:solidFill>
                  <a:srgbClr val="FF0000"/>
                </a:solidFill>
                <a:latin typeface="Bloody" pitchFamily="2" charset="0"/>
              </a:rPr>
              <a:t>blood</a:t>
            </a:r>
            <a:r>
              <a:rPr lang="en-US" dirty="0" smtClean="0"/>
              <a:t>!</a:t>
            </a:r>
          </a:p>
        </p:txBody>
      </p:sp>
      <p:graphicFrame>
        <p:nvGraphicFramePr>
          <p:cNvPr id="4" name="Diagram 3"/>
          <p:cNvGraphicFramePr/>
          <p:nvPr>
            <p:extLst>
              <p:ext uri="{D42A27DB-BD31-4B8C-83A1-F6EECF244321}">
                <p14:modId xmlns:p14="http://schemas.microsoft.com/office/powerpoint/2010/main" val="2442380291"/>
              </p:ext>
            </p:extLst>
          </p:nvPr>
        </p:nvGraphicFramePr>
        <p:xfrm>
          <a:off x="381000" y="4724400"/>
          <a:ext cx="8534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50011" y="5867400"/>
            <a:ext cx="2554034" cy="461665"/>
          </a:xfrm>
          <a:prstGeom prst="rect">
            <a:avLst/>
          </a:prstGeom>
          <a:noFill/>
        </p:spPr>
        <p:txBody>
          <a:bodyPr wrap="none" rtlCol="0">
            <a:spAutoFit/>
          </a:bodyPr>
          <a:lstStyle/>
          <a:p>
            <a:pPr algn="ctr"/>
            <a:r>
              <a:rPr lang="en-US" sz="2400" i="1" dirty="0" smtClean="0">
                <a:solidFill>
                  <a:prstClr val="white"/>
                </a:solidFill>
              </a:rPr>
              <a:t>Gal. 3:22; Rom. 3:9</a:t>
            </a:r>
          </a:p>
        </p:txBody>
      </p:sp>
      <p:sp>
        <p:nvSpPr>
          <p:cNvPr id="6" name="TextBox 5"/>
          <p:cNvSpPr txBox="1"/>
          <p:nvPr/>
        </p:nvSpPr>
        <p:spPr>
          <a:xfrm>
            <a:off x="664561" y="5862935"/>
            <a:ext cx="1898405" cy="461665"/>
          </a:xfrm>
          <a:prstGeom prst="rect">
            <a:avLst/>
          </a:prstGeom>
          <a:noFill/>
        </p:spPr>
        <p:txBody>
          <a:bodyPr wrap="none" rtlCol="0">
            <a:spAutoFit/>
          </a:bodyPr>
          <a:lstStyle/>
          <a:p>
            <a:pPr algn="ctr"/>
            <a:r>
              <a:rPr lang="en-US" sz="2400" i="1" dirty="0" smtClean="0">
                <a:solidFill>
                  <a:prstClr val="white"/>
                </a:solidFill>
              </a:rPr>
              <a:t>Rom. 6:14, 15</a:t>
            </a:r>
          </a:p>
        </p:txBody>
      </p:sp>
      <p:sp>
        <p:nvSpPr>
          <p:cNvPr id="7" name="TextBox 6"/>
          <p:cNvSpPr txBox="1"/>
          <p:nvPr/>
        </p:nvSpPr>
        <p:spPr>
          <a:xfrm>
            <a:off x="6863740" y="5862935"/>
            <a:ext cx="1568058" cy="461665"/>
          </a:xfrm>
          <a:prstGeom prst="rect">
            <a:avLst/>
          </a:prstGeom>
          <a:noFill/>
        </p:spPr>
        <p:txBody>
          <a:bodyPr wrap="none" rtlCol="0">
            <a:spAutoFit/>
          </a:bodyPr>
          <a:lstStyle/>
          <a:p>
            <a:pPr algn="ctr"/>
            <a:r>
              <a:rPr lang="en-US" sz="2400" i="1" dirty="0" smtClean="0">
                <a:solidFill>
                  <a:prstClr val="white"/>
                </a:solidFill>
              </a:rPr>
              <a:t>2 Tim. 2:26</a:t>
            </a:r>
          </a:p>
        </p:txBody>
      </p:sp>
      <p:sp>
        <p:nvSpPr>
          <p:cNvPr id="8" name="TextBox 7"/>
          <p:cNvSpPr txBox="1"/>
          <p:nvPr/>
        </p:nvSpPr>
        <p:spPr>
          <a:xfrm>
            <a:off x="1066800" y="4102894"/>
            <a:ext cx="1219200" cy="184666"/>
          </a:xfrm>
          <a:prstGeom prst="rect">
            <a:avLst/>
          </a:prstGeom>
          <a:noFill/>
        </p:spPr>
        <p:txBody>
          <a:bodyPr wrap="none" rtlCol="0">
            <a:prstTxWarp prst="textPlain">
              <a:avLst/>
            </a:prstTxWarp>
            <a:spAutoFit/>
          </a:bodyPr>
          <a:lstStyle/>
          <a:p>
            <a:r>
              <a:rPr lang="en-US" dirty="0" smtClean="0">
                <a:solidFill>
                  <a:prstClr val="white"/>
                </a:solidFill>
              </a:rPr>
              <a:t>Alive</a:t>
            </a:r>
            <a:endParaRPr lang="en-US" dirty="0">
              <a:solidFill>
                <a:prstClr val="white"/>
              </a:solidFill>
            </a:endParaRPr>
          </a:p>
        </p:txBody>
      </p:sp>
      <p:cxnSp>
        <p:nvCxnSpPr>
          <p:cNvPr id="14" name="Straight Connector 13"/>
          <p:cNvCxnSpPr/>
          <p:nvPr/>
        </p:nvCxnSpPr>
        <p:spPr>
          <a:xfrm flipH="1">
            <a:off x="0" y="3770293"/>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667000" y="3934361"/>
            <a:ext cx="4038600" cy="521732"/>
          </a:xfrm>
          <a:prstGeom prst="rect">
            <a:avLst/>
          </a:prstGeom>
          <a:noFill/>
        </p:spPr>
        <p:txBody>
          <a:bodyPr wrap="none" rtlCol="0">
            <a:prstTxWarp prst="textPlain">
              <a:avLst/>
            </a:prstTxWarp>
            <a:spAutoFit/>
          </a:bodyPr>
          <a:lstStyle/>
          <a:p>
            <a:r>
              <a:rPr lang="en-US" dirty="0" smtClean="0">
                <a:solidFill>
                  <a:srgbClr val="F79646">
                    <a:lumMod val="75000"/>
                  </a:srgbClr>
                </a:solidFill>
                <a:latin typeface="Bradley Hand ITC" pitchFamily="66" charset="0"/>
              </a:rPr>
              <a:t>MAN</a:t>
            </a:r>
            <a:endParaRPr lang="en-US" dirty="0">
              <a:solidFill>
                <a:srgbClr val="F79646">
                  <a:lumMod val="75000"/>
                </a:srgbClr>
              </a:solidFill>
              <a:latin typeface="Bradley Hand ITC" pitchFamily="66" charset="0"/>
            </a:endParaRPr>
          </a:p>
        </p:txBody>
      </p:sp>
      <p:sp>
        <p:nvSpPr>
          <p:cNvPr id="18" name="TextBox 17"/>
          <p:cNvSpPr txBox="1"/>
          <p:nvPr/>
        </p:nvSpPr>
        <p:spPr>
          <a:xfrm>
            <a:off x="7162800" y="4119027"/>
            <a:ext cx="1219200" cy="184666"/>
          </a:xfrm>
          <a:prstGeom prst="rect">
            <a:avLst/>
          </a:prstGeom>
          <a:noFill/>
        </p:spPr>
        <p:txBody>
          <a:bodyPr wrap="none" rtlCol="0">
            <a:prstTxWarp prst="textPlain">
              <a:avLst/>
            </a:prstTxWarp>
            <a:spAutoFit/>
          </a:bodyPr>
          <a:lstStyle/>
          <a:p>
            <a:r>
              <a:rPr lang="en-US" dirty="0" smtClean="0">
                <a:solidFill>
                  <a:prstClr val="white"/>
                </a:solidFill>
              </a:rPr>
              <a:t>Alive</a:t>
            </a:r>
            <a:endParaRPr lang="en-US" dirty="0">
              <a:solidFill>
                <a:prstClr val="white"/>
              </a:solidFill>
            </a:endParaRPr>
          </a:p>
        </p:txBody>
      </p:sp>
      <p:cxnSp>
        <p:nvCxnSpPr>
          <p:cNvPr id="19" name="Straight Connector 18"/>
          <p:cNvCxnSpPr/>
          <p:nvPr/>
        </p:nvCxnSpPr>
        <p:spPr>
          <a:xfrm flipH="1">
            <a:off x="0" y="4608493"/>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385172" y="4532293"/>
            <a:ext cx="8530228" cy="523220"/>
          </a:xfrm>
          <a:prstGeom prst="rect">
            <a:avLst/>
          </a:prstGeom>
          <a:noFill/>
        </p:spPr>
        <p:txBody>
          <a:bodyPr wrap="square" rtlCol="0">
            <a:spAutoFit/>
          </a:bodyPr>
          <a:lstStyle/>
          <a:p>
            <a:pPr algn="ctr"/>
            <a:endParaRPr lang="en-US" sz="2800" i="1" spc="600" dirty="0" smtClean="0">
              <a:solidFill>
                <a:prstClr val="white"/>
              </a:solidFill>
            </a:endParaRPr>
          </a:p>
        </p:txBody>
      </p:sp>
      <p:sp>
        <p:nvSpPr>
          <p:cNvPr id="9" name="TextBox 8"/>
          <p:cNvSpPr txBox="1"/>
          <p:nvPr/>
        </p:nvSpPr>
        <p:spPr>
          <a:xfrm>
            <a:off x="4191000" y="1143000"/>
            <a:ext cx="4419600" cy="2677656"/>
          </a:xfrm>
          <a:prstGeom prst="rect">
            <a:avLst/>
          </a:prstGeom>
          <a:noFill/>
        </p:spPr>
        <p:txBody>
          <a:bodyPr wrap="square" rtlCol="0">
            <a:spAutoFit/>
          </a:bodyPr>
          <a:lstStyle/>
          <a:p>
            <a:r>
              <a:rPr lang="en-US" sz="2400" dirty="0" smtClean="0"/>
              <a:t>“But </a:t>
            </a:r>
            <a:r>
              <a:rPr lang="en-US" sz="2400" dirty="0"/>
              <a:t>of Him you are in Christ Jesus, who became for us wisdom from God—and righteousness and sanctification and </a:t>
            </a:r>
            <a:r>
              <a:rPr lang="en-US" sz="2400" dirty="0" smtClean="0">
                <a:solidFill>
                  <a:srgbClr val="FFC000"/>
                </a:solidFill>
              </a:rPr>
              <a:t>redemption</a:t>
            </a:r>
            <a:r>
              <a:rPr lang="en-US" sz="2400" dirty="0" smtClean="0"/>
              <a:t>—that</a:t>
            </a:r>
            <a:r>
              <a:rPr lang="en-US" sz="2400" dirty="0"/>
              <a:t>, as it is written, </a:t>
            </a:r>
            <a:r>
              <a:rPr lang="en-US" sz="2400" dirty="0" smtClean="0"/>
              <a:t>‘He </a:t>
            </a:r>
            <a:r>
              <a:rPr lang="en-US" sz="2400" dirty="0"/>
              <a:t>who glories, let him glory in the </a:t>
            </a:r>
            <a:r>
              <a:rPr lang="en-US" sz="2400" dirty="0" smtClean="0"/>
              <a:t>LORD’” (1 Cor. 1:30, 31)</a:t>
            </a:r>
            <a:endParaRPr lang="en-US" sz="2400" dirty="0"/>
          </a:p>
        </p:txBody>
      </p:sp>
      <p:cxnSp>
        <p:nvCxnSpPr>
          <p:cNvPr id="11" name="Straight Connector 10"/>
          <p:cNvCxnSpPr/>
          <p:nvPr/>
        </p:nvCxnSpPr>
        <p:spPr>
          <a:xfrm>
            <a:off x="4191000" y="1295400"/>
            <a:ext cx="0" cy="228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092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248906" y="2362200"/>
            <a:ext cx="762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p:txBody>
          <a:bodyPr/>
          <a:lstStyle/>
          <a:p>
            <a:r>
              <a:rPr lang="en-US" dirty="0" smtClean="0"/>
              <a:t>Ephesians 1:6, 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“to </a:t>
            </a:r>
            <a:r>
              <a:rPr lang="en-US" sz="3200" dirty="0"/>
              <a:t>the praise of the glory of His grace, by which He has made us accepted in the Beloved.</a:t>
            </a:r>
          </a:p>
          <a:p>
            <a:pPr marL="0" indent="0">
              <a:buNone/>
            </a:pPr>
            <a:r>
              <a:rPr lang="en-US" sz="3200" dirty="0" smtClean="0"/>
              <a:t>In </a:t>
            </a:r>
            <a:r>
              <a:rPr lang="en-US" sz="3200" dirty="0"/>
              <a:t>Him we have redemption </a:t>
            </a:r>
            <a:r>
              <a:rPr lang="en-US" sz="3200" dirty="0">
                <a:solidFill>
                  <a:schemeClr val="accent1"/>
                </a:solidFill>
                <a:latin typeface="Bloody" pitchFamily="2" charset="0"/>
              </a:rPr>
              <a:t>through His blood</a:t>
            </a:r>
            <a:r>
              <a:rPr lang="en-US" sz="3200" dirty="0"/>
              <a:t>, the forgiveness of sins, according to the riches of His </a:t>
            </a:r>
            <a:r>
              <a:rPr lang="en-US" sz="3200" dirty="0" smtClean="0"/>
              <a:t>grace”</a:t>
            </a:r>
            <a:endParaRPr lang="en-US" sz="3200" dirty="0"/>
          </a:p>
        </p:txBody>
      </p:sp>
      <p:cxnSp>
        <p:nvCxnSpPr>
          <p:cNvPr id="9" name="Straight Connector 8"/>
          <p:cNvCxnSpPr/>
          <p:nvPr/>
        </p:nvCxnSpPr>
        <p:spPr>
          <a:xfrm>
            <a:off x="838200" y="2209800"/>
            <a:ext cx="1447800"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838200" y="3810000"/>
            <a:ext cx="7620000"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 typeface="Arial" pitchFamily="34" charset="0"/>
              <a:buChar char="•"/>
            </a:pPr>
            <a:r>
              <a:rPr lang="en-US" sz="2400" dirty="0" smtClean="0">
                <a:solidFill>
                  <a:srgbClr val="AD0101"/>
                </a:solidFill>
                <a:latin typeface="Andalus" pitchFamily="18" charset="-78"/>
                <a:cs typeface="Andalus" pitchFamily="18" charset="-78"/>
              </a:rPr>
              <a:t>Only one acceptable ransom price—the life blood of God</a:t>
            </a:r>
          </a:p>
          <a:p>
            <a:pPr marL="457200" indent="-457200">
              <a:buFont typeface="Arial" pitchFamily="34" charset="0"/>
              <a:buChar char="•"/>
            </a:pPr>
            <a:r>
              <a:rPr lang="en-US" sz="2400" dirty="0" smtClean="0">
                <a:solidFill>
                  <a:srgbClr val="AD0101"/>
                </a:solidFill>
                <a:latin typeface="Andalus" pitchFamily="18" charset="-78"/>
                <a:cs typeface="Andalus" pitchFamily="18" charset="-78"/>
              </a:rPr>
              <a:t>When Jesus shed His blood, He gave his life for us (Lev. 17:11; Matt. 20:28; 26:28; Acts 20:28; Gal. 3:13; etc.)</a:t>
            </a:r>
          </a:p>
        </p:txBody>
      </p:sp>
      <p:cxnSp>
        <p:nvCxnSpPr>
          <p:cNvPr id="22" name="Elbow Connector 21"/>
          <p:cNvCxnSpPr>
            <a:stCxn id="20" idx="1"/>
          </p:cNvCxnSpPr>
          <p:nvPr/>
        </p:nvCxnSpPr>
        <p:spPr>
          <a:xfrm rot="10800000" flipH="1">
            <a:off x="838200" y="3276600"/>
            <a:ext cx="525006" cy="1318230"/>
          </a:xfrm>
          <a:prstGeom prst="bentConnector4">
            <a:avLst>
              <a:gd name="adj1" fmla="val -43542"/>
              <a:gd name="adj2" fmla="val 86822"/>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57600" y="2819400"/>
            <a:ext cx="1981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81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left)">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left)">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Did Jesus Redeems Us?</a:t>
            </a:r>
            <a:endParaRPr lang="en-US" dirty="0"/>
          </a:p>
        </p:txBody>
      </p:sp>
      <p:sp>
        <p:nvSpPr>
          <p:cNvPr id="3" name="Content Placeholder 2"/>
          <p:cNvSpPr>
            <a:spLocks noGrp="1"/>
          </p:cNvSpPr>
          <p:nvPr>
            <p:ph idx="1"/>
          </p:nvPr>
        </p:nvSpPr>
        <p:spPr>
          <a:xfrm>
            <a:off x="457200" y="1219199"/>
            <a:ext cx="8229600" cy="2551093"/>
          </a:xfrm>
        </p:spPr>
        <p:txBody>
          <a:bodyPr>
            <a:normAutofit/>
          </a:bodyPr>
          <a:lstStyle/>
          <a:p>
            <a:r>
              <a:rPr lang="en-US" dirty="0" smtClean="0"/>
              <a:t>Through His </a:t>
            </a:r>
            <a:r>
              <a:rPr lang="en-US" dirty="0" smtClean="0">
                <a:solidFill>
                  <a:srgbClr val="FF0000"/>
                </a:solidFill>
                <a:latin typeface="Bloody" pitchFamily="2" charset="0"/>
              </a:rPr>
              <a:t>blood</a:t>
            </a:r>
            <a:r>
              <a:rPr lang="en-US" dirty="0" smtClean="0"/>
              <a:t>!</a:t>
            </a:r>
          </a:p>
          <a:p>
            <a:r>
              <a:rPr lang="en-US" dirty="0" smtClean="0"/>
              <a:t>Through </a:t>
            </a:r>
            <a:r>
              <a:rPr lang="en-US" dirty="0" smtClean="0">
                <a:solidFill>
                  <a:schemeClr val="accent1"/>
                </a:solidFill>
              </a:rPr>
              <a:t>the Faith</a:t>
            </a:r>
            <a:r>
              <a:rPr lang="en-US" dirty="0" smtClean="0"/>
              <a:t>!</a:t>
            </a:r>
          </a:p>
        </p:txBody>
      </p:sp>
      <p:cxnSp>
        <p:nvCxnSpPr>
          <p:cNvPr id="19" name="Straight Connector 18"/>
          <p:cNvCxnSpPr/>
          <p:nvPr/>
        </p:nvCxnSpPr>
        <p:spPr>
          <a:xfrm flipH="1">
            <a:off x="0" y="37338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4191000" y="1295400"/>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029200" y="1295400"/>
            <a:ext cx="3402598" cy="228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spc="300" dirty="0" smtClean="0"/>
              <a:t>THE FAITH</a:t>
            </a:r>
            <a:endParaRPr lang="en-US" sz="2800" b="1" spc="300" dirty="0"/>
          </a:p>
        </p:txBody>
      </p:sp>
      <p:sp>
        <p:nvSpPr>
          <p:cNvPr id="12" name="TextBox 11"/>
          <p:cNvSpPr txBox="1"/>
          <p:nvPr/>
        </p:nvSpPr>
        <p:spPr>
          <a:xfrm>
            <a:off x="5486400" y="1828800"/>
            <a:ext cx="2588681" cy="1285220"/>
          </a:xfrm>
          <a:prstGeom prst="rect">
            <a:avLst/>
          </a:prstGeom>
          <a:noFill/>
        </p:spPr>
        <p:txBody>
          <a:bodyPr wrap="none" rtlCol="0">
            <a:prstTxWarp prst="textArchUp">
              <a:avLst/>
            </a:prstTxWarp>
            <a:spAutoFit/>
          </a:bodyPr>
          <a:lstStyle/>
          <a:p>
            <a:pPr algn="ctr"/>
            <a:r>
              <a:rPr lang="en-US" sz="4400" b="1" dirty="0" smtClean="0">
                <a:ln>
                  <a:solidFill>
                    <a:schemeClr val="bg1"/>
                  </a:solidFill>
                </a:ln>
                <a:solidFill>
                  <a:srgbClr val="C00000"/>
                </a:solidFill>
                <a:latin typeface="Bloody" pitchFamily="2" charset="0"/>
              </a:rPr>
              <a:t>In His BLOOD</a:t>
            </a:r>
            <a:endParaRPr lang="en-US" sz="4400" b="1" dirty="0">
              <a:ln>
                <a:solidFill>
                  <a:schemeClr val="bg1"/>
                </a:solidFill>
              </a:ln>
              <a:solidFill>
                <a:srgbClr val="C00000"/>
              </a:solidFill>
              <a:latin typeface="Bloody" pitchFamily="2" charset="0"/>
            </a:endParaRPr>
          </a:p>
        </p:txBody>
      </p:sp>
      <p:sp>
        <p:nvSpPr>
          <p:cNvPr id="13" name="TextBox 12"/>
          <p:cNvSpPr txBox="1"/>
          <p:nvPr/>
        </p:nvSpPr>
        <p:spPr>
          <a:xfrm>
            <a:off x="685800" y="3886200"/>
            <a:ext cx="7924800" cy="2893100"/>
          </a:xfrm>
          <a:prstGeom prst="rect">
            <a:avLst/>
          </a:prstGeom>
          <a:noFill/>
        </p:spPr>
        <p:txBody>
          <a:bodyPr wrap="square" rtlCol="0">
            <a:spAutoFit/>
          </a:bodyPr>
          <a:lstStyle/>
          <a:p>
            <a:r>
              <a:rPr lang="en-US" sz="2600" dirty="0" smtClean="0"/>
              <a:t>“Whom </a:t>
            </a:r>
            <a:r>
              <a:rPr lang="en-US" sz="2600" dirty="0"/>
              <a:t>God did set forth a mercy seat, </a:t>
            </a:r>
            <a:r>
              <a:rPr lang="en-US" sz="2600" dirty="0">
                <a:solidFill>
                  <a:srgbClr val="FF0000"/>
                </a:solidFill>
              </a:rPr>
              <a:t>through the faith in his blood,</a:t>
            </a:r>
            <a:r>
              <a:rPr lang="en-US" sz="2600" dirty="0"/>
              <a:t> for the </a:t>
            </a:r>
            <a:r>
              <a:rPr lang="en-US" sz="2600" dirty="0" err="1"/>
              <a:t>shewing</a:t>
            </a:r>
            <a:r>
              <a:rPr lang="en-US" sz="2600" dirty="0"/>
              <a:t> forth of His righteousness, because of the passing over of the bygone sins in the forbearance of God — </a:t>
            </a:r>
            <a:r>
              <a:rPr lang="en-US" sz="2600" dirty="0" smtClean="0"/>
              <a:t>for </a:t>
            </a:r>
            <a:r>
              <a:rPr lang="en-US" sz="2600" dirty="0"/>
              <a:t>the </a:t>
            </a:r>
            <a:r>
              <a:rPr lang="en-US" sz="2600" dirty="0" err="1"/>
              <a:t>shewing</a:t>
            </a:r>
            <a:r>
              <a:rPr lang="en-US" sz="2600" dirty="0"/>
              <a:t> forth of His righteousness in the present time, for His being righteous, and declaring him righteous who is of the faith of </a:t>
            </a:r>
            <a:r>
              <a:rPr lang="en-US" sz="2600" dirty="0" smtClean="0"/>
              <a:t>Jesus” (Rom. 3:25, 26, </a:t>
            </a:r>
            <a:r>
              <a:rPr lang="en-US" sz="2600" dirty="0" err="1" smtClean="0"/>
              <a:t>YLT</a:t>
            </a:r>
            <a:r>
              <a:rPr lang="en-US" sz="2600" dirty="0" smtClean="0"/>
              <a:t>)</a:t>
            </a:r>
            <a:endParaRPr lang="en-US" sz="2600" dirty="0"/>
          </a:p>
        </p:txBody>
      </p:sp>
    </p:spTree>
    <p:extLst>
      <p:ext uri="{BB962C8B-B14F-4D97-AF65-F5344CB8AC3E}">
        <p14:creationId xmlns:p14="http://schemas.microsoft.com/office/powerpoint/2010/main" val="30934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Faith In His Blood”</a:t>
            </a:r>
            <a:endParaRPr lang="en-US" dirty="0"/>
          </a:p>
        </p:txBody>
      </p:sp>
      <p:sp>
        <p:nvSpPr>
          <p:cNvPr id="3" name="Content Placeholder 2"/>
          <p:cNvSpPr>
            <a:spLocks noGrp="1"/>
          </p:cNvSpPr>
          <p:nvPr>
            <p:ph idx="1"/>
          </p:nvPr>
        </p:nvSpPr>
        <p:spPr>
          <a:xfrm>
            <a:off x="457200" y="1219199"/>
            <a:ext cx="4572000" cy="2551093"/>
          </a:xfrm>
        </p:spPr>
        <p:txBody>
          <a:bodyPr>
            <a:normAutofit fontScale="77500" lnSpcReduction="20000"/>
          </a:bodyPr>
          <a:lstStyle/>
          <a:p>
            <a:r>
              <a:rPr lang="en-US" dirty="0" smtClean="0"/>
              <a:t>Provides us a “mercy seat”</a:t>
            </a:r>
          </a:p>
          <a:p>
            <a:r>
              <a:rPr lang="en-US" dirty="0" smtClean="0"/>
              <a:t>Displays the righteousness of God</a:t>
            </a:r>
          </a:p>
          <a:p>
            <a:r>
              <a:rPr lang="en-US" dirty="0" smtClean="0"/>
              <a:t>Declares those of “the faith” as righteous and gives them life (cf. Rom. 6:23)</a:t>
            </a:r>
          </a:p>
          <a:p>
            <a:r>
              <a:rPr lang="en-US" dirty="0" smtClean="0"/>
              <a:t>Is “the gospel” (Rom. 1:16, 17)</a:t>
            </a:r>
          </a:p>
        </p:txBody>
      </p:sp>
      <p:cxnSp>
        <p:nvCxnSpPr>
          <p:cNvPr id="19" name="Straight Connector 18"/>
          <p:cNvCxnSpPr/>
          <p:nvPr/>
        </p:nvCxnSpPr>
        <p:spPr>
          <a:xfrm flipH="1">
            <a:off x="0" y="373380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Oval 9"/>
          <p:cNvSpPr/>
          <p:nvPr/>
        </p:nvSpPr>
        <p:spPr>
          <a:xfrm>
            <a:off x="5029200" y="1295400"/>
            <a:ext cx="3402598" cy="228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spc="300" dirty="0" smtClean="0"/>
              <a:t>THE FAITH</a:t>
            </a:r>
            <a:endParaRPr lang="en-US" sz="2800" b="1" spc="300" dirty="0"/>
          </a:p>
        </p:txBody>
      </p:sp>
      <p:sp>
        <p:nvSpPr>
          <p:cNvPr id="12" name="TextBox 11"/>
          <p:cNvSpPr txBox="1"/>
          <p:nvPr/>
        </p:nvSpPr>
        <p:spPr>
          <a:xfrm>
            <a:off x="5486400" y="1828800"/>
            <a:ext cx="2588681" cy="1285220"/>
          </a:xfrm>
          <a:prstGeom prst="rect">
            <a:avLst/>
          </a:prstGeom>
          <a:noFill/>
        </p:spPr>
        <p:txBody>
          <a:bodyPr wrap="none" rtlCol="0">
            <a:prstTxWarp prst="textArchUp">
              <a:avLst/>
            </a:prstTxWarp>
            <a:spAutoFit/>
          </a:bodyPr>
          <a:lstStyle/>
          <a:p>
            <a:pPr algn="ctr"/>
            <a:r>
              <a:rPr lang="en-US" sz="4400" b="1" dirty="0" smtClean="0">
                <a:ln>
                  <a:solidFill>
                    <a:schemeClr val="bg1"/>
                  </a:solidFill>
                </a:ln>
                <a:solidFill>
                  <a:srgbClr val="C00000"/>
                </a:solidFill>
                <a:latin typeface="Bloody" pitchFamily="2" charset="0"/>
              </a:rPr>
              <a:t>In His BLOOD</a:t>
            </a:r>
            <a:endParaRPr lang="en-US" sz="4400" b="1" dirty="0">
              <a:ln>
                <a:solidFill>
                  <a:schemeClr val="bg1"/>
                </a:solidFill>
              </a:ln>
              <a:solidFill>
                <a:srgbClr val="C00000"/>
              </a:solidFill>
              <a:latin typeface="Bloody" pitchFamily="2" charset="0"/>
            </a:endParaRPr>
          </a:p>
        </p:txBody>
      </p:sp>
      <p:sp>
        <p:nvSpPr>
          <p:cNvPr id="13" name="TextBox 12"/>
          <p:cNvSpPr txBox="1"/>
          <p:nvPr/>
        </p:nvSpPr>
        <p:spPr>
          <a:xfrm>
            <a:off x="685800" y="3886200"/>
            <a:ext cx="7924800" cy="2893100"/>
          </a:xfrm>
          <a:prstGeom prst="rect">
            <a:avLst/>
          </a:prstGeom>
          <a:noFill/>
        </p:spPr>
        <p:txBody>
          <a:bodyPr wrap="square" rtlCol="0">
            <a:spAutoFit/>
          </a:bodyPr>
          <a:lstStyle/>
          <a:p>
            <a:r>
              <a:rPr lang="en-US" sz="2600" dirty="0" smtClean="0"/>
              <a:t>“Whom </a:t>
            </a:r>
            <a:r>
              <a:rPr lang="en-US" sz="2600" dirty="0"/>
              <a:t>God did set forth a mercy seat, </a:t>
            </a:r>
            <a:r>
              <a:rPr lang="en-US" sz="2600" b="1" dirty="0">
                <a:solidFill>
                  <a:srgbClr val="C00000"/>
                </a:solidFill>
              </a:rPr>
              <a:t>through the faith in his blood</a:t>
            </a:r>
            <a:r>
              <a:rPr lang="en-US" sz="2600" dirty="0"/>
              <a:t>, for the </a:t>
            </a:r>
            <a:r>
              <a:rPr lang="en-US" sz="2600" dirty="0" err="1"/>
              <a:t>shewing</a:t>
            </a:r>
            <a:r>
              <a:rPr lang="en-US" sz="2600" dirty="0"/>
              <a:t> forth of His righteousness, because of the passing over of the bygone sins in the forbearance of God — </a:t>
            </a:r>
            <a:r>
              <a:rPr lang="en-US" sz="2600" dirty="0" smtClean="0"/>
              <a:t>for </a:t>
            </a:r>
            <a:r>
              <a:rPr lang="en-US" sz="2600" dirty="0"/>
              <a:t>the </a:t>
            </a:r>
            <a:r>
              <a:rPr lang="en-US" sz="2600" dirty="0" err="1"/>
              <a:t>shewing</a:t>
            </a:r>
            <a:r>
              <a:rPr lang="en-US" sz="2600" dirty="0"/>
              <a:t> forth of His righteousness in the present time, for His being righteous, </a:t>
            </a:r>
            <a:r>
              <a:rPr lang="en-US" sz="2600" b="1" dirty="0">
                <a:solidFill>
                  <a:srgbClr val="C00000"/>
                </a:solidFill>
              </a:rPr>
              <a:t>and</a:t>
            </a:r>
            <a:r>
              <a:rPr lang="en-US" sz="2600" dirty="0"/>
              <a:t> declaring him righteous who is of the faith of </a:t>
            </a:r>
            <a:r>
              <a:rPr lang="en-US" sz="2600" dirty="0" smtClean="0"/>
              <a:t>Jesus” (Rom. 3:25, 26, </a:t>
            </a:r>
            <a:r>
              <a:rPr lang="en-US" sz="2600" dirty="0" err="1" smtClean="0"/>
              <a:t>YLT</a:t>
            </a:r>
            <a:r>
              <a:rPr lang="en-US" sz="2600" dirty="0" smtClean="0"/>
              <a:t>)</a:t>
            </a:r>
            <a:endParaRPr lang="en-US" sz="2600" dirty="0"/>
          </a:p>
        </p:txBody>
      </p:sp>
      <p:sp>
        <p:nvSpPr>
          <p:cNvPr id="4" name="Oval 3"/>
          <p:cNvSpPr/>
          <p:nvPr/>
        </p:nvSpPr>
        <p:spPr>
          <a:xfrm>
            <a:off x="2103894" y="5851902"/>
            <a:ext cx="685800" cy="533400"/>
          </a:xfrm>
          <a:prstGeom prst="ellipse">
            <a:avLst/>
          </a:prstGeom>
          <a:noFill/>
          <a:ln w="57150"/>
          <a:effectLst>
            <a:glow rad="63500">
              <a:schemeClr val="accent6">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38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1"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par>
                          <p:cTn id="19" fill="hold">
                            <p:stCondLst>
                              <p:cond delay="2000"/>
                            </p:stCondLst>
                            <p:childTnLst>
                              <p:par>
                                <p:cTn id="20" presetID="8" presetClass="emph" presetSubtype="0" fill="hold" grpId="1" nodeType="afterEffect">
                                  <p:stCondLst>
                                    <p:cond delay="0"/>
                                  </p:stCondLst>
                                  <p:childTnLst>
                                    <p:animRot by="21600000">
                                      <p:cBhvr>
                                        <p:cTn id="21" dur="2000" fill="hold"/>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50" dirty="0" smtClean="0"/>
              <a:t>Baptism is an Essential Part of The Saving Gospel to Obtain Life and Righteousness!</a:t>
            </a:r>
            <a:endParaRPr lang="en-US" b="1" spc="-150" dirty="0"/>
          </a:p>
        </p:txBody>
      </p:sp>
      <p:sp>
        <p:nvSpPr>
          <p:cNvPr id="3" name="Content Placeholder 2"/>
          <p:cNvSpPr>
            <a:spLocks noGrp="1"/>
          </p:cNvSpPr>
          <p:nvPr>
            <p:ph idx="1"/>
          </p:nvPr>
        </p:nvSpPr>
        <p:spPr>
          <a:xfrm>
            <a:off x="457200" y="1600200"/>
            <a:ext cx="5181600" cy="4525963"/>
          </a:xfrm>
        </p:spPr>
        <p:txBody>
          <a:bodyPr/>
          <a:lstStyle/>
          <a:p>
            <a:r>
              <a:rPr lang="en-US" dirty="0" smtClean="0"/>
              <a:t>Gospel preached includes baptism (Mk. 16:15, 16)</a:t>
            </a:r>
          </a:p>
          <a:p>
            <a:r>
              <a:rPr lang="en-US" dirty="0" smtClean="0"/>
              <a:t>Baptism is the </a:t>
            </a:r>
            <a:r>
              <a:rPr lang="en-US" dirty="0" smtClean="0"/>
              <a:t>entrance into Christ (Rom. 6:3)</a:t>
            </a:r>
          </a:p>
          <a:p>
            <a:r>
              <a:rPr lang="en-US" dirty="0" smtClean="0"/>
              <a:t>Baptism </a:t>
            </a:r>
            <a:r>
              <a:rPr lang="en-US" dirty="0" smtClean="0"/>
              <a:t>contacts us to </a:t>
            </a:r>
            <a:r>
              <a:rPr lang="en-US" dirty="0" smtClean="0"/>
              <a:t>His death (Rom. 6:3, 4)</a:t>
            </a:r>
          </a:p>
          <a:p>
            <a:pPr lvl="1"/>
            <a:r>
              <a:rPr lang="en-US" dirty="0" smtClean="0"/>
              <a:t>Contacts His blood which was shed in death!</a:t>
            </a:r>
          </a:p>
        </p:txBody>
      </p:sp>
      <p:pic>
        <p:nvPicPr>
          <p:cNvPr id="4098" name="Picture 2" descr="C:\Users\Steven\AppData\Local\Microsoft\Windows\Temporary Internet Files\Content.IE5\N6KNGY2F\MC9000577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590800"/>
            <a:ext cx="2227478" cy="193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1981200" y="2209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6094" y="2362200"/>
            <a:ext cx="1477506"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762000" y="-838200"/>
            <a:ext cx="6781800" cy="1600200"/>
          </a:xfrm>
        </p:spPr>
        <p:txBody>
          <a:bodyPr/>
          <a:lstStyle/>
          <a:p>
            <a:r>
              <a:rPr lang="en-US" dirty="0" smtClean="0"/>
              <a:t>Ephesians 1:6, 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“to </a:t>
            </a:r>
            <a:r>
              <a:rPr lang="en-US" sz="3200" dirty="0"/>
              <a:t>the praise of the glory of His grace, by which He has made us accepted in the Beloved.</a:t>
            </a:r>
          </a:p>
          <a:p>
            <a:pPr marL="0" indent="0">
              <a:buNone/>
            </a:pPr>
            <a:r>
              <a:rPr lang="en-US" sz="3200" dirty="0" smtClean="0"/>
              <a:t>In </a:t>
            </a:r>
            <a:r>
              <a:rPr lang="en-US" sz="3200" dirty="0"/>
              <a:t>Him we have redemption </a:t>
            </a:r>
            <a:r>
              <a:rPr lang="en-US" sz="3200" dirty="0">
                <a:solidFill>
                  <a:schemeClr val="accent1"/>
                </a:solidFill>
                <a:latin typeface="Bloody" pitchFamily="2" charset="0"/>
              </a:rPr>
              <a:t>through His blood</a:t>
            </a:r>
            <a:r>
              <a:rPr lang="en-US" sz="3200" dirty="0"/>
              <a:t>, the forgiveness of sins, according to the riches of His </a:t>
            </a:r>
            <a:r>
              <a:rPr lang="en-US" sz="3200" dirty="0" smtClean="0"/>
              <a:t>grace”</a:t>
            </a:r>
            <a:endParaRPr lang="en-US" sz="3200" dirty="0"/>
          </a:p>
        </p:txBody>
      </p:sp>
      <p:cxnSp>
        <p:nvCxnSpPr>
          <p:cNvPr id="9" name="Straight Connector 8"/>
          <p:cNvCxnSpPr/>
          <p:nvPr/>
        </p:nvCxnSpPr>
        <p:spPr>
          <a:xfrm>
            <a:off x="882369" y="2209800"/>
            <a:ext cx="1403631"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838200" y="3810000"/>
            <a:ext cx="7620000" cy="304698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 typeface="Arial" pitchFamily="34" charset="0"/>
              <a:buChar char="•"/>
            </a:pPr>
            <a:r>
              <a:rPr lang="en-US" sz="2400" dirty="0" smtClean="0">
                <a:solidFill>
                  <a:srgbClr val="AD0101"/>
                </a:solidFill>
                <a:latin typeface="Andalus" pitchFamily="18" charset="-78"/>
                <a:cs typeface="Andalus" pitchFamily="18" charset="-78"/>
              </a:rPr>
              <a:t>Baptism is “in Him,” therefore we are not accepted until baptized</a:t>
            </a:r>
          </a:p>
          <a:p>
            <a:pPr marL="457200" indent="-457200">
              <a:buFont typeface="Arial" pitchFamily="34" charset="0"/>
              <a:buChar char="•"/>
            </a:pPr>
            <a:r>
              <a:rPr lang="en-US" sz="2400" dirty="0" smtClean="0">
                <a:solidFill>
                  <a:srgbClr val="AD0101"/>
                </a:solidFill>
                <a:latin typeface="Andalus" pitchFamily="18" charset="-78"/>
                <a:cs typeface="Andalus" pitchFamily="18" charset="-78"/>
              </a:rPr>
              <a:t>Baptism is “in Him,” therefore we are not redeemed through His blood until we are baptized</a:t>
            </a:r>
          </a:p>
          <a:p>
            <a:pPr marL="457200" indent="-457200">
              <a:buFont typeface="Arial" pitchFamily="34" charset="0"/>
              <a:buChar char="•"/>
            </a:pPr>
            <a:r>
              <a:rPr lang="en-US" sz="2400" dirty="0" smtClean="0">
                <a:solidFill>
                  <a:srgbClr val="AD0101"/>
                </a:solidFill>
                <a:latin typeface="Andalus" pitchFamily="18" charset="-78"/>
                <a:cs typeface="Andalus" pitchFamily="18" charset="-78"/>
              </a:rPr>
              <a:t>Baptism is “in Him,” therefore we are not forgiven of sins until we are baptized</a:t>
            </a:r>
          </a:p>
          <a:p>
            <a:pPr marL="457200" indent="-457200">
              <a:buFont typeface="Arial" pitchFamily="34" charset="0"/>
              <a:buChar char="•"/>
            </a:pPr>
            <a:r>
              <a:rPr lang="en-US" sz="2400" dirty="0" smtClean="0">
                <a:solidFill>
                  <a:srgbClr val="AD0101"/>
                </a:solidFill>
                <a:latin typeface="Andalus" pitchFamily="18" charset="-78"/>
                <a:cs typeface="Andalus" pitchFamily="18" charset="-78"/>
              </a:rPr>
              <a:t>Baptism is “in Him,” therefore we are not saved according to grace until we are baptized</a:t>
            </a:r>
          </a:p>
        </p:txBody>
      </p:sp>
      <p:cxnSp>
        <p:nvCxnSpPr>
          <p:cNvPr id="22" name="Elbow Connector 21"/>
          <p:cNvCxnSpPr>
            <a:stCxn id="20" idx="1"/>
          </p:cNvCxnSpPr>
          <p:nvPr/>
        </p:nvCxnSpPr>
        <p:spPr>
          <a:xfrm rot="10800000" flipH="1">
            <a:off x="838200" y="3276606"/>
            <a:ext cx="525006" cy="2056888"/>
          </a:xfrm>
          <a:prstGeom prst="bentConnector4">
            <a:avLst>
              <a:gd name="adj1" fmla="val -43542"/>
              <a:gd name="adj2" fmla="val 87034"/>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57600" y="2819400"/>
            <a:ext cx="1981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49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6" presetClass="emph" presetSubtype="0" autoRev="1" fill="hold" nodeType="afterEffect">
                                  <p:stCondLst>
                                    <p:cond delay="0"/>
                                  </p:stCondLst>
                                  <p:childTnLst>
                                    <p:animScale>
                                      <p:cBhvr>
                                        <p:cTn id="14" dur="2000" fill="hold"/>
                                        <p:tgtEl>
                                          <p:spTgt spid="5"/>
                                        </p:tgtEl>
                                      </p:cBhvr>
                                      <p:by x="150000" y="150000"/>
                                    </p:animScale>
                                  </p:childTnLst>
                                </p:cTn>
                              </p:par>
                            </p:childTnLst>
                          </p:cTn>
                        </p:par>
                        <p:par>
                          <p:cTn id="15" fill="hold">
                            <p:stCondLst>
                              <p:cond delay="6500"/>
                            </p:stCondLst>
                            <p:childTnLst>
                              <p:par>
                                <p:cTn id="16" presetID="2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par>
                          <p:cTn id="19" fill="hold">
                            <p:stCondLst>
                              <p:cond delay="7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left)">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wipe(left)">
                                      <p:cBhvr>
                                        <p:cTn id="30" dur="500"/>
                                        <p:tgtEl>
                                          <p:spTgt spid="2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wipe(left)">
                                      <p:cBhvr>
                                        <p:cTn id="35" dur="500"/>
                                        <p:tgtEl>
                                          <p:spTgt spid="2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left)">
                                      <p:cBhvr>
                                        <p:cTn id="40"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Baptism Therefore Connect Us With Life and Righteousness?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Recall:  Sin reigns through death (Rom. 5:21)</a:t>
            </a:r>
          </a:p>
          <a:p>
            <a:r>
              <a:rPr lang="en-US" dirty="0" smtClean="0"/>
              <a:t>Grace reigns through </a:t>
            </a:r>
            <a:r>
              <a:rPr lang="en-US" dirty="0" smtClean="0"/>
              <a:t>righteousness </a:t>
            </a:r>
            <a:r>
              <a:rPr lang="en-US" dirty="0" smtClean="0"/>
              <a:t>unto eternal life by Jesus Christ (Rom. 5:21)</a:t>
            </a:r>
          </a:p>
          <a:p>
            <a:r>
              <a:rPr lang="en-US" dirty="0" smtClean="0"/>
              <a:t>When we are buried and raised with Christ in baptism, we are:</a:t>
            </a:r>
          </a:p>
          <a:p>
            <a:pPr lvl="1"/>
            <a:r>
              <a:rPr lang="en-US" dirty="0" smtClean="0"/>
              <a:t>To walk in newness of life (Rom. 6:4, 5)</a:t>
            </a:r>
          </a:p>
          <a:p>
            <a:pPr lvl="2"/>
            <a:r>
              <a:rPr lang="en-US" dirty="0" smtClean="0"/>
              <a:t>If it connects us to “life,” it MUST connect us to “righteousness!”</a:t>
            </a:r>
          </a:p>
          <a:p>
            <a:pPr lvl="2"/>
            <a:r>
              <a:rPr lang="en-US" dirty="0" smtClean="0"/>
              <a:t>Righteousness </a:t>
            </a:r>
            <a:r>
              <a:rPr lang="en-US" dirty="0" smtClean="0"/>
              <a:t>and grace must be there (Rom. 5:21)</a:t>
            </a:r>
          </a:p>
          <a:p>
            <a:pPr lvl="2"/>
            <a:r>
              <a:rPr lang="en-US" dirty="0" smtClean="0"/>
              <a:t>Hence we are to be living as God’s just ones (5:21)</a:t>
            </a:r>
          </a:p>
          <a:p>
            <a:pPr lvl="1"/>
            <a:r>
              <a:rPr lang="en-US" dirty="0" smtClean="0"/>
              <a:t>Freed from sin (Rom. 6:6, 7, 11-14)</a:t>
            </a:r>
          </a:p>
          <a:p>
            <a:r>
              <a:rPr lang="en-US" dirty="0"/>
              <a:t>“Now if we died with Christ, we believe that we shall also live with </a:t>
            </a:r>
            <a:r>
              <a:rPr lang="en-US" dirty="0" smtClean="0"/>
              <a:t>Him” (Rom. 6:8)</a:t>
            </a:r>
            <a:endParaRPr lang="en-US" dirty="0"/>
          </a:p>
        </p:txBody>
      </p:sp>
    </p:spTree>
    <p:extLst>
      <p:ext uri="{BB962C8B-B14F-4D97-AF65-F5344CB8AC3E}">
        <p14:creationId xmlns:p14="http://schemas.microsoft.com/office/powerpoint/2010/main" val="22408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762000" y="381000"/>
            <a:ext cx="7543800" cy="4800600"/>
          </a:xfrm>
        </p:spPr>
        <p:txBody>
          <a:bodyPr>
            <a:normAutofit/>
          </a:bodyPr>
          <a:lstStyle/>
          <a:p>
            <a:pPr marL="457200" indent="-457200">
              <a:buFont typeface="+mj-lt"/>
              <a:buAutoNum type="arabicPeriod"/>
            </a:pPr>
            <a:r>
              <a:rPr lang="en-US" dirty="0" smtClean="0">
                <a:solidFill>
                  <a:schemeClr val="accent1"/>
                </a:solidFill>
              </a:rPr>
              <a:t>God’s Remedy To Impart Life And Righteousness Apart From The Law</a:t>
            </a:r>
          </a:p>
          <a:p>
            <a:pPr marL="777240" lvl="1" indent="-457200">
              <a:buFont typeface="+mj-lt"/>
              <a:buAutoNum type="alphaLcParenR"/>
            </a:pPr>
            <a:r>
              <a:rPr lang="en-US" dirty="0" smtClean="0">
                <a:solidFill>
                  <a:schemeClr val="accent1"/>
                </a:solidFill>
              </a:rPr>
              <a:t>Romans 8:1-4</a:t>
            </a:r>
            <a:endParaRPr lang="en-US" dirty="0">
              <a:solidFill>
                <a:schemeClr val="accent1"/>
              </a:solidFill>
            </a:endParaRPr>
          </a:p>
          <a:p>
            <a:pPr marL="777240" lvl="1" indent="-457200">
              <a:buFont typeface="+mj-lt"/>
              <a:buAutoNum type="alphaLcParenR"/>
            </a:pPr>
            <a:endParaRPr lang="en-US" dirty="0" smtClean="0"/>
          </a:p>
        </p:txBody>
      </p:sp>
    </p:spTree>
    <p:extLst>
      <p:ext uri="{BB962C8B-B14F-4D97-AF65-F5344CB8AC3E}">
        <p14:creationId xmlns:p14="http://schemas.microsoft.com/office/powerpoint/2010/main" val="3357037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Thoughts</a:t>
            </a:r>
            <a:endParaRPr lang="en-US" dirty="0"/>
          </a:p>
        </p:txBody>
      </p:sp>
      <p:sp>
        <p:nvSpPr>
          <p:cNvPr id="3" name="Content Placeholder 2"/>
          <p:cNvSpPr>
            <a:spLocks noGrp="1"/>
          </p:cNvSpPr>
          <p:nvPr>
            <p:ph idx="1"/>
          </p:nvPr>
        </p:nvSpPr>
        <p:spPr/>
        <p:txBody>
          <a:bodyPr>
            <a:normAutofit fontScale="92500"/>
          </a:bodyPr>
          <a:lstStyle/>
          <a:p>
            <a:r>
              <a:rPr lang="en-US" dirty="0" smtClean="0"/>
              <a:t>Sin leads to death and obedience leads to righteousness (Rom. 6:16)</a:t>
            </a:r>
          </a:p>
          <a:p>
            <a:pPr lvl="1"/>
            <a:r>
              <a:rPr lang="en-US" dirty="0" smtClean="0"/>
              <a:t>Righteousness must impart “life” for it to be the cure for sin and death</a:t>
            </a:r>
          </a:p>
          <a:p>
            <a:pPr lvl="1"/>
            <a:r>
              <a:rPr lang="en-US" dirty="0" smtClean="0"/>
              <a:t>Obedience leads to righteousness</a:t>
            </a:r>
          </a:p>
          <a:p>
            <a:pPr lvl="1"/>
            <a:r>
              <a:rPr lang="en-US" dirty="0" smtClean="0"/>
              <a:t>Baptism is an act of obeying Christ (Mk. 16:16)</a:t>
            </a:r>
          </a:p>
          <a:p>
            <a:pPr lvl="1"/>
            <a:r>
              <a:rPr lang="en-US" dirty="0" smtClean="0"/>
              <a:t>Therefore baptism leads to righteousness (1 Cor. 6:11)</a:t>
            </a:r>
          </a:p>
          <a:p>
            <a:pPr lvl="2"/>
            <a:r>
              <a:rPr lang="en-US" dirty="0" smtClean="0"/>
              <a:t>Imparting life (Rom. 6:4)</a:t>
            </a:r>
          </a:p>
          <a:p>
            <a:pPr lvl="2"/>
            <a:r>
              <a:rPr lang="en-US" dirty="0" smtClean="0"/>
              <a:t>Pardoning sin (Acts 2:38; 22:16)</a:t>
            </a:r>
            <a:endParaRPr lang="en-US" dirty="0"/>
          </a:p>
        </p:txBody>
      </p:sp>
    </p:spTree>
    <p:extLst>
      <p:ext uri="{BB962C8B-B14F-4D97-AF65-F5344CB8AC3E}">
        <p14:creationId xmlns:p14="http://schemas.microsoft.com/office/powerpoint/2010/main" val="39002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935836225"/>
              </p:ext>
            </p:extLst>
          </p:nvPr>
        </p:nvGraphicFramePr>
        <p:xfrm>
          <a:off x="762000" y="381000"/>
          <a:ext cx="7772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6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8CE44751-2053-4C89-A562-C9FD1969C64F}"/>
                                            </p:graphicEl>
                                          </p:spTgt>
                                        </p:tgtEl>
                                        <p:attrNameLst>
                                          <p:attrName>style.visibility</p:attrName>
                                        </p:attrNameLst>
                                      </p:cBhvr>
                                      <p:to>
                                        <p:strVal val="visible"/>
                                      </p:to>
                                    </p:set>
                                    <p:animEffect transition="in" filter="wipe(up)">
                                      <p:cBhvr>
                                        <p:cTn id="7" dur="500"/>
                                        <p:tgtEl>
                                          <p:spTgt spid="10">
                                            <p:graphicEl>
                                              <a:dgm id="{8CE44751-2053-4C89-A562-C9FD1969C64F}"/>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graphicEl>
                                              <a:dgm id="{0658C76F-84BC-486E-B8F8-457A6A91FA61}"/>
                                            </p:graphicEl>
                                          </p:spTgt>
                                        </p:tgtEl>
                                        <p:attrNameLst>
                                          <p:attrName>style.visibility</p:attrName>
                                        </p:attrNameLst>
                                      </p:cBhvr>
                                      <p:to>
                                        <p:strVal val="visible"/>
                                      </p:to>
                                    </p:set>
                                    <p:animEffect transition="in" filter="wipe(up)">
                                      <p:cBhvr>
                                        <p:cTn id="10" dur="500"/>
                                        <p:tgtEl>
                                          <p:spTgt spid="10">
                                            <p:graphicEl>
                                              <a:dgm id="{0658C76F-84BC-486E-B8F8-457A6A91FA61}"/>
                                            </p:graphicEl>
                                          </p:spTgt>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
                                            <p:graphicEl>
                                              <a:dgm id="{F1F02389-44FE-4196-8CA7-5D7D58C0385A}"/>
                                            </p:graphicEl>
                                          </p:spTgt>
                                        </p:tgtEl>
                                        <p:attrNameLst>
                                          <p:attrName>style.visibility</p:attrName>
                                        </p:attrNameLst>
                                      </p:cBhvr>
                                      <p:to>
                                        <p:strVal val="visible"/>
                                      </p:to>
                                    </p:set>
                                    <p:animEffect transition="in" filter="wipe(up)">
                                      <p:cBhvr>
                                        <p:cTn id="14" dur="500"/>
                                        <p:tgtEl>
                                          <p:spTgt spid="10">
                                            <p:graphicEl>
                                              <a:dgm id="{F1F02389-44FE-4196-8CA7-5D7D58C0385A}"/>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graphicEl>
                                              <a:dgm id="{E104A4B5-9A0B-4587-8FD7-33B0EBBAADC6}"/>
                                            </p:graphicEl>
                                          </p:spTgt>
                                        </p:tgtEl>
                                        <p:attrNameLst>
                                          <p:attrName>style.visibility</p:attrName>
                                        </p:attrNameLst>
                                      </p:cBhvr>
                                      <p:to>
                                        <p:strVal val="visible"/>
                                      </p:to>
                                    </p:set>
                                    <p:animEffect transition="in" filter="wipe(up)">
                                      <p:cBhvr>
                                        <p:cTn id="19" dur="500"/>
                                        <p:tgtEl>
                                          <p:spTgt spid="10">
                                            <p:graphicEl>
                                              <a:dgm id="{E104A4B5-9A0B-4587-8FD7-33B0EBBAADC6}"/>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graphicEl>
                                              <a:dgm id="{7E8DF2AB-8678-4AA4-BAEA-62DF73936585}"/>
                                            </p:graphicEl>
                                          </p:spTgt>
                                        </p:tgtEl>
                                        <p:attrNameLst>
                                          <p:attrName>style.visibility</p:attrName>
                                        </p:attrNameLst>
                                      </p:cBhvr>
                                      <p:to>
                                        <p:strVal val="visible"/>
                                      </p:to>
                                    </p:set>
                                    <p:animEffect transition="in" filter="wipe(up)">
                                      <p:cBhvr>
                                        <p:cTn id="22" dur="500"/>
                                        <p:tgtEl>
                                          <p:spTgt spid="10">
                                            <p:graphicEl>
                                              <a:dgm id="{7E8DF2AB-8678-4AA4-BAEA-62DF73936585}"/>
                                            </p:graphic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0">
                                            <p:graphicEl>
                                              <a:dgm id="{AE312E91-8ADF-4F08-AD48-424CB5C47DCD}"/>
                                            </p:graphicEl>
                                          </p:spTgt>
                                        </p:tgtEl>
                                        <p:attrNameLst>
                                          <p:attrName>style.visibility</p:attrName>
                                        </p:attrNameLst>
                                      </p:cBhvr>
                                      <p:to>
                                        <p:strVal val="visible"/>
                                      </p:to>
                                    </p:set>
                                    <p:animEffect transition="in" filter="wipe(up)">
                                      <p:cBhvr>
                                        <p:cTn id="26" dur="500"/>
                                        <p:tgtEl>
                                          <p:spTgt spid="10">
                                            <p:graphicEl>
                                              <a:dgm id="{AE312E91-8ADF-4F08-AD48-424CB5C47D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graphicEl>
                                              <a:dgm id="{2572B467-10F6-47C3-B177-64003F4FB4CC}"/>
                                            </p:graphicEl>
                                          </p:spTgt>
                                        </p:tgtEl>
                                        <p:attrNameLst>
                                          <p:attrName>style.visibility</p:attrName>
                                        </p:attrNameLst>
                                      </p:cBhvr>
                                      <p:to>
                                        <p:strVal val="visible"/>
                                      </p:to>
                                    </p:set>
                                    <p:animEffect transition="in" filter="wipe(up)">
                                      <p:cBhvr>
                                        <p:cTn id="31" dur="500"/>
                                        <p:tgtEl>
                                          <p:spTgt spid="10">
                                            <p:graphicEl>
                                              <a:dgm id="{2572B467-10F6-47C3-B177-64003F4FB4CC}"/>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graphicEl>
                                              <a:dgm id="{2ECC14D3-0ED8-470F-B482-2F5872F208ED}"/>
                                            </p:graphicEl>
                                          </p:spTgt>
                                        </p:tgtEl>
                                        <p:attrNameLst>
                                          <p:attrName>style.visibility</p:attrName>
                                        </p:attrNameLst>
                                      </p:cBhvr>
                                      <p:to>
                                        <p:strVal val="visible"/>
                                      </p:to>
                                    </p:set>
                                    <p:animEffect transition="in" filter="wipe(up)">
                                      <p:cBhvr>
                                        <p:cTn id="34" dur="500"/>
                                        <p:tgtEl>
                                          <p:spTgt spid="10">
                                            <p:graphicEl>
                                              <a:dgm id="{2ECC14D3-0ED8-470F-B482-2F5872F208ED}"/>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0">
                                            <p:graphicEl>
                                              <a:dgm id="{08B2A192-10C4-4AE5-AF3A-BFFBEB43F9D4}"/>
                                            </p:graphicEl>
                                          </p:spTgt>
                                        </p:tgtEl>
                                        <p:attrNameLst>
                                          <p:attrName>style.visibility</p:attrName>
                                        </p:attrNameLst>
                                      </p:cBhvr>
                                      <p:to>
                                        <p:strVal val="visible"/>
                                      </p:to>
                                    </p:set>
                                    <p:animEffect transition="in" filter="wipe(up)">
                                      <p:cBhvr>
                                        <p:cTn id="38" dur="500"/>
                                        <p:tgtEl>
                                          <p:spTgt spid="10">
                                            <p:graphicEl>
                                              <a:dgm id="{08B2A192-10C4-4AE5-AF3A-BFFBEB43F9D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461764EE-35B9-4E96-BC28-536854E85578}"/>
                                            </p:graphicEl>
                                          </p:spTgt>
                                        </p:tgtEl>
                                        <p:attrNameLst>
                                          <p:attrName>style.visibility</p:attrName>
                                        </p:attrNameLst>
                                      </p:cBhvr>
                                      <p:to>
                                        <p:strVal val="visible"/>
                                      </p:to>
                                    </p:set>
                                    <p:animEffect transition="in" filter="wipe(up)">
                                      <p:cBhvr>
                                        <p:cTn id="43" dur="500"/>
                                        <p:tgtEl>
                                          <p:spTgt spid="10">
                                            <p:graphicEl>
                                              <a:dgm id="{461764EE-35B9-4E96-BC28-536854E85578}"/>
                                            </p:graphicEl>
                                          </p:spTgt>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0">
                                            <p:graphicEl>
                                              <a:dgm id="{662365F9-3505-4BB2-ABB3-DB458B6EA58F}"/>
                                            </p:graphicEl>
                                          </p:spTgt>
                                        </p:tgtEl>
                                        <p:attrNameLst>
                                          <p:attrName>style.visibility</p:attrName>
                                        </p:attrNameLst>
                                      </p:cBhvr>
                                      <p:to>
                                        <p:strVal val="visible"/>
                                      </p:to>
                                    </p:set>
                                    <p:animEffect transition="in" filter="wipe(up)">
                                      <p:cBhvr>
                                        <p:cTn id="47" dur="500"/>
                                        <p:tgtEl>
                                          <p:spTgt spid="10">
                                            <p:graphicEl>
                                              <a:dgm id="{662365F9-3505-4BB2-ABB3-DB458B6EA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6858423"/>
              </p:ext>
            </p:extLst>
          </p:nvPr>
        </p:nvGraphicFramePr>
        <p:xfrm>
          <a:off x="304800" y="0"/>
          <a:ext cx="838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9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0F61B792-7321-4510-A734-157E20FA0045}"/>
                                            </p:graphicEl>
                                          </p:spTgt>
                                        </p:tgtEl>
                                        <p:attrNameLst>
                                          <p:attrName>style.visibility</p:attrName>
                                        </p:attrNameLst>
                                      </p:cBhvr>
                                      <p:to>
                                        <p:strVal val="visible"/>
                                      </p:to>
                                    </p:set>
                                    <p:animEffect transition="in" filter="wipe(left)">
                                      <p:cBhvr>
                                        <p:cTn id="7" dur="1000"/>
                                        <p:tgtEl>
                                          <p:spTgt spid="4">
                                            <p:graphicEl>
                                              <a:dgm id="{0F61B792-7321-4510-A734-157E20FA004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FA6381FB-0A86-4092-B412-DD86E9701E90}"/>
                                            </p:graphicEl>
                                          </p:spTgt>
                                        </p:tgtEl>
                                        <p:attrNameLst>
                                          <p:attrName>style.visibility</p:attrName>
                                        </p:attrNameLst>
                                      </p:cBhvr>
                                      <p:to>
                                        <p:strVal val="visible"/>
                                      </p:to>
                                    </p:set>
                                    <p:animEffect transition="in" filter="wipe(left)">
                                      <p:cBhvr>
                                        <p:cTn id="11" dur="1000"/>
                                        <p:tgtEl>
                                          <p:spTgt spid="4">
                                            <p:graphicEl>
                                              <a:dgm id="{FA6381FB-0A86-4092-B412-DD86E9701E9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graphicEl>
                                              <a:dgm id="{E7C73914-6BFE-490F-8232-60E432E30695}"/>
                                            </p:graphicEl>
                                          </p:spTgt>
                                        </p:tgtEl>
                                        <p:attrNameLst>
                                          <p:attrName>style.visibility</p:attrName>
                                        </p:attrNameLst>
                                      </p:cBhvr>
                                      <p:to>
                                        <p:strVal val="visible"/>
                                      </p:to>
                                    </p:set>
                                    <p:animEffect transition="in" filter="wipe(left)">
                                      <p:cBhvr>
                                        <p:cTn id="14" dur="1000"/>
                                        <p:tgtEl>
                                          <p:spTgt spid="4">
                                            <p:graphicEl>
                                              <a:dgm id="{E7C73914-6BFE-490F-8232-60E432E3069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dgm id="{181544CB-37A0-49F9-819E-A5C5BB7A145A}"/>
                                            </p:graphicEl>
                                          </p:spTgt>
                                        </p:tgtEl>
                                        <p:attrNameLst>
                                          <p:attrName>style.visibility</p:attrName>
                                        </p:attrNameLst>
                                      </p:cBhvr>
                                      <p:to>
                                        <p:strVal val="visible"/>
                                      </p:to>
                                    </p:set>
                                    <p:animEffect transition="in" filter="wipe(left)">
                                      <p:cBhvr>
                                        <p:cTn id="19" dur="1000"/>
                                        <p:tgtEl>
                                          <p:spTgt spid="4">
                                            <p:graphicEl>
                                              <a:dgm id="{181544CB-37A0-49F9-819E-A5C5BB7A145A}"/>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graphicEl>
                                              <a:dgm id="{7C3133FD-D6E4-4231-A239-3188953D0D01}"/>
                                            </p:graphicEl>
                                          </p:spTgt>
                                        </p:tgtEl>
                                        <p:attrNameLst>
                                          <p:attrName>style.visibility</p:attrName>
                                        </p:attrNameLst>
                                      </p:cBhvr>
                                      <p:to>
                                        <p:strVal val="visible"/>
                                      </p:to>
                                    </p:set>
                                    <p:animEffect transition="in" filter="wipe(left)">
                                      <p:cBhvr>
                                        <p:cTn id="22" dur="1000"/>
                                        <p:tgtEl>
                                          <p:spTgt spid="4">
                                            <p:graphicEl>
                                              <a:dgm id="{7C3133FD-D6E4-4231-A239-3188953D0D0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2CF072A8-1552-4267-8D95-8B976A5393E7}"/>
                                            </p:graphicEl>
                                          </p:spTgt>
                                        </p:tgtEl>
                                        <p:attrNameLst>
                                          <p:attrName>style.visibility</p:attrName>
                                        </p:attrNameLst>
                                      </p:cBhvr>
                                      <p:to>
                                        <p:strVal val="visible"/>
                                      </p:to>
                                    </p:set>
                                    <p:animEffect transition="in" filter="wipe(left)">
                                      <p:cBhvr>
                                        <p:cTn id="27" dur="1000"/>
                                        <p:tgtEl>
                                          <p:spTgt spid="4">
                                            <p:graphicEl>
                                              <a:dgm id="{2CF072A8-1552-4267-8D95-8B976A5393E7}"/>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graphicEl>
                                              <a:dgm id="{10B87943-B5D4-475E-AE17-E789BA3684D8}"/>
                                            </p:graphicEl>
                                          </p:spTgt>
                                        </p:tgtEl>
                                        <p:attrNameLst>
                                          <p:attrName>style.visibility</p:attrName>
                                        </p:attrNameLst>
                                      </p:cBhvr>
                                      <p:to>
                                        <p:strVal val="visible"/>
                                      </p:to>
                                    </p:set>
                                    <p:animEffect transition="in" filter="wipe(left)">
                                      <p:cBhvr>
                                        <p:cTn id="30" dur="1000"/>
                                        <p:tgtEl>
                                          <p:spTgt spid="4">
                                            <p:graphicEl>
                                              <a:dgm id="{10B87943-B5D4-475E-AE17-E789BA3684D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graphicEl>
                                              <a:dgm id="{B7CCA7E0-893F-4C1A-AEC5-C4F4A857BE42}"/>
                                            </p:graphicEl>
                                          </p:spTgt>
                                        </p:tgtEl>
                                        <p:attrNameLst>
                                          <p:attrName>style.visibility</p:attrName>
                                        </p:attrNameLst>
                                      </p:cBhvr>
                                      <p:to>
                                        <p:strVal val="visible"/>
                                      </p:to>
                                    </p:set>
                                    <p:animEffect transition="in" filter="wipe(left)">
                                      <p:cBhvr>
                                        <p:cTn id="35" dur="1000"/>
                                        <p:tgtEl>
                                          <p:spTgt spid="4">
                                            <p:graphicEl>
                                              <a:dgm id="{B7CCA7E0-893F-4C1A-AEC5-C4F4A857BE42}"/>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B6D30479-D189-4079-9D56-53CAF2583C36}"/>
                                            </p:graphicEl>
                                          </p:spTgt>
                                        </p:tgtEl>
                                        <p:attrNameLst>
                                          <p:attrName>style.visibility</p:attrName>
                                        </p:attrNameLst>
                                      </p:cBhvr>
                                      <p:to>
                                        <p:strVal val="visible"/>
                                      </p:to>
                                    </p:set>
                                    <p:animEffect transition="in" filter="wipe(left)">
                                      <p:cBhvr>
                                        <p:cTn id="38" dur="1000"/>
                                        <p:tgtEl>
                                          <p:spTgt spid="4">
                                            <p:graphicEl>
                                              <a:dgm id="{B6D30479-D189-4079-9D56-53CAF2583C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a:t>
            </a:r>
            <a:endParaRPr lang="en-US" dirty="0"/>
          </a:p>
        </p:txBody>
      </p:sp>
      <p:sp>
        <p:nvSpPr>
          <p:cNvPr id="3" name="Content Placeholder 2"/>
          <p:cNvSpPr>
            <a:spLocks noGrp="1"/>
          </p:cNvSpPr>
          <p:nvPr>
            <p:ph idx="1"/>
          </p:nvPr>
        </p:nvSpPr>
        <p:spPr>
          <a:xfrm>
            <a:off x="762000" y="381000"/>
            <a:ext cx="7543800" cy="4800600"/>
          </a:xfrm>
        </p:spPr>
        <p:txBody>
          <a:bodyPr>
            <a:normAutofit/>
          </a:bodyPr>
          <a:lstStyle/>
          <a:p>
            <a:pPr marL="457200" indent="-457200">
              <a:buFont typeface="+mj-lt"/>
              <a:buAutoNum type="arabicPeriod"/>
            </a:pPr>
            <a:r>
              <a:rPr lang="en-US" dirty="0" smtClean="0">
                <a:solidFill>
                  <a:schemeClr val="bg2">
                    <a:lumMod val="75000"/>
                  </a:schemeClr>
                </a:solidFill>
              </a:rPr>
              <a:t>God’s Remedy To Impart Life And Righteousness Apart From The Law</a:t>
            </a:r>
          </a:p>
          <a:p>
            <a:pPr marL="777240" lvl="1" indent="-457200">
              <a:buFont typeface="+mj-lt"/>
              <a:buAutoNum type="alphaLcParenR"/>
            </a:pPr>
            <a:r>
              <a:rPr lang="en-US" dirty="0" smtClean="0">
                <a:solidFill>
                  <a:schemeClr val="bg2">
                    <a:lumMod val="75000"/>
                  </a:schemeClr>
                </a:solidFill>
              </a:rPr>
              <a:t>Romans 8:1-4</a:t>
            </a:r>
          </a:p>
          <a:p>
            <a:pPr marL="777240" lvl="1" indent="-457200">
              <a:buFont typeface="+mj-lt"/>
              <a:buAutoNum type="alphaLcParenR"/>
            </a:pPr>
            <a:r>
              <a:rPr lang="en-US" dirty="0" smtClean="0">
                <a:solidFill>
                  <a:schemeClr val="accent1"/>
                </a:solidFill>
              </a:rPr>
              <a:t>Ephesians 1:6, 7</a:t>
            </a:r>
            <a:endParaRPr lang="en-US" dirty="0">
              <a:solidFill>
                <a:schemeClr val="accent1"/>
              </a:solidFill>
            </a:endParaRPr>
          </a:p>
          <a:p>
            <a:pPr marL="777240" lvl="1" indent="-457200">
              <a:buFont typeface="+mj-lt"/>
              <a:buAutoNum type="alphaLcParenR"/>
            </a:pPr>
            <a:endParaRPr lang="en-US" dirty="0" smtClean="0"/>
          </a:p>
        </p:txBody>
      </p:sp>
    </p:spTree>
    <p:extLst>
      <p:ext uri="{BB962C8B-B14F-4D97-AF65-F5344CB8AC3E}">
        <p14:creationId xmlns:p14="http://schemas.microsoft.com/office/powerpoint/2010/main" val="306257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248906" y="2362200"/>
            <a:ext cx="762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a:off x="6248400" y="1295400"/>
            <a:ext cx="6096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Oval 4"/>
          <p:cNvSpPr/>
          <p:nvPr/>
        </p:nvSpPr>
        <p:spPr>
          <a:xfrm>
            <a:off x="4191000" y="1295400"/>
            <a:ext cx="6096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Oval 3"/>
          <p:cNvSpPr/>
          <p:nvPr/>
        </p:nvSpPr>
        <p:spPr>
          <a:xfrm>
            <a:off x="1905000" y="1295400"/>
            <a:ext cx="6096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Ephesians 1:6, 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“to </a:t>
            </a:r>
            <a:r>
              <a:rPr lang="en-US" sz="3200" dirty="0"/>
              <a:t>the praise of the glory of His grace, by which He has made us accepted in the Beloved.</a:t>
            </a:r>
          </a:p>
          <a:p>
            <a:pPr marL="0" indent="0">
              <a:buNone/>
            </a:pPr>
            <a:r>
              <a:rPr lang="en-US" sz="3200" dirty="0" smtClean="0"/>
              <a:t>In </a:t>
            </a:r>
            <a:r>
              <a:rPr lang="en-US" sz="3200" dirty="0"/>
              <a:t>Him we have redemption through His blood, the forgiveness of sins, according to the riches of His </a:t>
            </a:r>
            <a:r>
              <a:rPr lang="en-US" sz="3200" dirty="0" smtClean="0"/>
              <a:t>grace”</a:t>
            </a:r>
            <a:endParaRPr lang="en-US" sz="3200" dirty="0"/>
          </a:p>
        </p:txBody>
      </p:sp>
      <p:cxnSp>
        <p:nvCxnSpPr>
          <p:cNvPr id="7" name="Straight Connector 6"/>
          <p:cNvCxnSpPr/>
          <p:nvPr/>
        </p:nvCxnSpPr>
        <p:spPr>
          <a:xfrm>
            <a:off x="4800600" y="1752600"/>
            <a:ext cx="144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838200" y="2209800"/>
            <a:ext cx="144780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3" name="Group 12"/>
          <p:cNvGrpSpPr/>
          <p:nvPr/>
        </p:nvGrpSpPr>
        <p:grpSpPr>
          <a:xfrm>
            <a:off x="762000" y="382336"/>
            <a:ext cx="1502334" cy="913064"/>
            <a:chOff x="762000" y="382336"/>
            <a:chExt cx="1502334" cy="913064"/>
          </a:xfrm>
        </p:grpSpPr>
        <p:sp>
          <p:nvSpPr>
            <p:cNvPr id="10" name="TextBox 9"/>
            <p:cNvSpPr txBox="1"/>
            <p:nvPr/>
          </p:nvSpPr>
          <p:spPr>
            <a:xfrm>
              <a:off x="762000" y="382336"/>
              <a:ext cx="1502334"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dirty="0" smtClean="0">
                  <a:latin typeface="+mj-lt"/>
                </a:rPr>
                <a:t>The Father</a:t>
              </a:r>
              <a:endParaRPr lang="en-US" sz="2400" dirty="0">
                <a:latin typeface="+mj-lt"/>
              </a:endParaRPr>
            </a:p>
          </p:txBody>
        </p:sp>
        <p:cxnSp>
          <p:nvCxnSpPr>
            <p:cNvPr id="12" name="Straight Arrow Connector 11"/>
            <p:cNvCxnSpPr/>
            <p:nvPr/>
          </p:nvCxnSpPr>
          <p:spPr>
            <a:xfrm>
              <a:off x="1905000" y="844001"/>
              <a:ext cx="152400" cy="4513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4" name="Group 13"/>
          <p:cNvGrpSpPr/>
          <p:nvPr/>
        </p:nvGrpSpPr>
        <p:grpSpPr>
          <a:xfrm>
            <a:off x="2438400" y="1828800"/>
            <a:ext cx="1731991" cy="461665"/>
            <a:chOff x="206934" y="382336"/>
            <a:chExt cx="1731991" cy="461665"/>
          </a:xfrm>
        </p:grpSpPr>
        <p:sp>
          <p:nvSpPr>
            <p:cNvPr id="15" name="TextBox 14"/>
            <p:cNvSpPr txBox="1"/>
            <p:nvPr/>
          </p:nvSpPr>
          <p:spPr>
            <a:xfrm>
              <a:off x="762000" y="382336"/>
              <a:ext cx="117692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dirty="0" smtClean="0">
                  <a:latin typeface="+mj-lt"/>
                </a:rPr>
                <a:t>The Son</a:t>
              </a:r>
              <a:endParaRPr lang="en-US" sz="2400" dirty="0">
                <a:latin typeface="+mj-lt"/>
              </a:endParaRPr>
            </a:p>
          </p:txBody>
        </p:sp>
        <p:cxnSp>
          <p:nvCxnSpPr>
            <p:cNvPr id="16" name="Straight Arrow Connector 15"/>
            <p:cNvCxnSpPr>
              <a:stCxn id="15" idx="1"/>
            </p:cNvCxnSpPr>
            <p:nvPr/>
          </p:nvCxnSpPr>
          <p:spPr>
            <a:xfrm flipH="1">
              <a:off x="206934" y="613169"/>
              <a:ext cx="55506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cxnSp>
        <p:nvCxnSpPr>
          <p:cNvPr id="19" name="Straight Arrow Connector 18"/>
          <p:cNvCxnSpPr/>
          <p:nvPr/>
        </p:nvCxnSpPr>
        <p:spPr>
          <a:xfrm flipH="1">
            <a:off x="2057400" y="2290465"/>
            <a:ext cx="936066" cy="2241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4419600" y="1905000"/>
            <a:ext cx="2478564" cy="400110"/>
          </a:xfrm>
          <a:prstGeom prst="rect">
            <a:avLst/>
          </a:prstGeom>
          <a:noFill/>
        </p:spPr>
        <p:txBody>
          <a:bodyPr wrap="none" rtlCol="0">
            <a:spAutoFit/>
          </a:bodyPr>
          <a:lstStyle/>
          <a:p>
            <a:r>
              <a:rPr lang="en-US" sz="2000" dirty="0" smtClean="0">
                <a:solidFill>
                  <a:schemeClr val="accent1"/>
                </a:solidFill>
                <a:effectLst>
                  <a:outerShdw blurRad="38100" dist="38100" dir="2700000" algn="tl">
                    <a:srgbClr val="000000">
                      <a:alpha val="43137"/>
                    </a:srgbClr>
                  </a:outerShdw>
                </a:effectLst>
                <a:latin typeface="Bradley Hand ITC" pitchFamily="66" charset="0"/>
              </a:rPr>
              <a:t>In our adoption (v. 5)</a:t>
            </a:r>
            <a:endParaRPr lang="en-US" sz="2000" dirty="0">
              <a:solidFill>
                <a:schemeClr val="accent1"/>
              </a:solidFill>
              <a:effectLst>
                <a:outerShdw blurRad="38100" dist="38100" dir="2700000" algn="tl">
                  <a:srgbClr val="000000">
                    <a:alpha val="43137"/>
                  </a:srgbClr>
                </a:outerShdw>
              </a:effectLst>
              <a:latin typeface="Bradley Hand ITC" pitchFamily="66" charset="0"/>
            </a:endParaRPr>
          </a:p>
        </p:txBody>
      </p:sp>
      <p:grpSp>
        <p:nvGrpSpPr>
          <p:cNvPr id="27" name="Group 26"/>
          <p:cNvGrpSpPr/>
          <p:nvPr/>
        </p:nvGrpSpPr>
        <p:grpSpPr>
          <a:xfrm>
            <a:off x="838200" y="2628900"/>
            <a:ext cx="7620000" cy="2516207"/>
            <a:chOff x="838200" y="2628900"/>
            <a:chExt cx="7620000" cy="2516207"/>
          </a:xfrm>
        </p:grpSpPr>
        <p:sp>
          <p:nvSpPr>
            <p:cNvPr id="24" name="TextBox 23"/>
            <p:cNvSpPr txBox="1"/>
            <p:nvPr/>
          </p:nvSpPr>
          <p:spPr>
            <a:xfrm>
              <a:off x="838200" y="4191000"/>
              <a:ext cx="76200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solidFill>
                    <a:schemeClr val="accent1"/>
                  </a:solidFill>
                  <a:latin typeface="Andalus" pitchFamily="18" charset="-78"/>
                  <a:cs typeface="Andalus" pitchFamily="18" charset="-78"/>
                </a:rPr>
                <a:t>We cannot overemphasize the need to be “IN HIM” (cf. v. </a:t>
              </a:r>
              <a:r>
                <a:rPr lang="en-US" sz="2800" dirty="0" smtClean="0">
                  <a:solidFill>
                    <a:schemeClr val="accent1"/>
                  </a:solidFill>
                  <a:latin typeface="Andalus" pitchFamily="18" charset="-78"/>
                  <a:cs typeface="Andalus" pitchFamily="18" charset="-78"/>
                </a:rPr>
                <a:t>3, </a:t>
              </a:r>
              <a:r>
                <a:rPr lang="en-US" sz="2800" dirty="0" smtClean="0">
                  <a:solidFill>
                    <a:schemeClr val="accent1"/>
                  </a:solidFill>
                  <a:latin typeface="Andalus" pitchFamily="18" charset="-78"/>
                  <a:cs typeface="Andalus" pitchFamily="18" charset="-78"/>
                </a:rPr>
                <a:t>4, 10, 11)</a:t>
              </a:r>
              <a:endParaRPr lang="en-US" sz="2800" dirty="0">
                <a:solidFill>
                  <a:schemeClr val="accent1"/>
                </a:solidFill>
                <a:latin typeface="Andalus" pitchFamily="18" charset="-78"/>
                <a:cs typeface="Andalus" pitchFamily="18" charset="-78"/>
              </a:endParaRPr>
            </a:p>
          </p:txBody>
        </p:sp>
        <p:cxnSp>
          <p:nvCxnSpPr>
            <p:cNvPr id="26" name="Elbow Connector 25"/>
            <p:cNvCxnSpPr>
              <a:stCxn id="24" idx="1"/>
            </p:cNvCxnSpPr>
            <p:nvPr/>
          </p:nvCxnSpPr>
          <p:spPr>
            <a:xfrm rot="10800000" flipH="1">
              <a:off x="838200" y="2628900"/>
              <a:ext cx="1172706" cy="2039154"/>
            </a:xfrm>
            <a:prstGeom prst="bentConnector4">
              <a:avLst>
                <a:gd name="adj1" fmla="val -19493"/>
                <a:gd name="adj2" fmla="val 61697"/>
              </a:avLst>
            </a:prstGeom>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53476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2000"/>
                                        <p:tgtEl>
                                          <p:spTgt spid="2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downRight)">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5" grpId="0" animBg="1"/>
      <p:bldP spid="4"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248906" y="2362200"/>
            <a:ext cx="7620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Ephesians 1:6, 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“to </a:t>
            </a:r>
            <a:r>
              <a:rPr lang="en-US" sz="3200" dirty="0"/>
              <a:t>the praise of the glory of His grace, by which He has made us accepted in the Beloved.</a:t>
            </a:r>
          </a:p>
          <a:p>
            <a:pPr marL="0" indent="0">
              <a:buNone/>
            </a:pPr>
            <a:r>
              <a:rPr lang="en-US" sz="3200" dirty="0" smtClean="0"/>
              <a:t>In </a:t>
            </a:r>
            <a:r>
              <a:rPr lang="en-US" sz="3200" dirty="0"/>
              <a:t>Him we have redemption through His blood, the forgiveness of sins, according to the riches of His </a:t>
            </a:r>
            <a:r>
              <a:rPr lang="en-US" sz="3200" dirty="0" smtClean="0"/>
              <a:t>grace”</a:t>
            </a:r>
            <a:endParaRPr lang="en-US" sz="3200" dirty="0"/>
          </a:p>
        </p:txBody>
      </p:sp>
      <p:cxnSp>
        <p:nvCxnSpPr>
          <p:cNvPr id="9" name="Straight Connector 8"/>
          <p:cNvCxnSpPr/>
          <p:nvPr/>
        </p:nvCxnSpPr>
        <p:spPr>
          <a:xfrm>
            <a:off x="838200" y="2209800"/>
            <a:ext cx="144780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2" name="Group 31"/>
          <p:cNvGrpSpPr/>
          <p:nvPr/>
        </p:nvGrpSpPr>
        <p:grpSpPr>
          <a:xfrm>
            <a:off x="838200" y="2819400"/>
            <a:ext cx="7620000" cy="2325707"/>
            <a:chOff x="838200" y="2819400"/>
            <a:chExt cx="7620000" cy="2325707"/>
          </a:xfrm>
        </p:grpSpPr>
        <p:sp>
          <p:nvSpPr>
            <p:cNvPr id="20" name="TextBox 19"/>
            <p:cNvSpPr txBox="1"/>
            <p:nvPr/>
          </p:nvSpPr>
          <p:spPr>
            <a:xfrm>
              <a:off x="838200" y="4191000"/>
              <a:ext cx="76200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solidFill>
                    <a:schemeClr val="accent1"/>
                  </a:solidFill>
                  <a:latin typeface="Andalus" pitchFamily="18" charset="-78"/>
                  <a:cs typeface="Andalus" pitchFamily="18" charset="-78"/>
                </a:rPr>
                <a:t>A release/deliverance upon payment</a:t>
              </a:r>
            </a:p>
            <a:p>
              <a:r>
                <a:rPr lang="en-US" sz="2800" dirty="0" smtClean="0">
                  <a:solidFill>
                    <a:schemeClr val="accent1"/>
                  </a:solidFill>
                  <a:latin typeface="Andalus" pitchFamily="18" charset="-78"/>
                  <a:cs typeface="Andalus" pitchFamily="18" charset="-78"/>
                </a:rPr>
                <a:t>Jehovah has personally invested Himself in Man!</a:t>
              </a:r>
            </a:p>
          </p:txBody>
        </p:sp>
        <p:cxnSp>
          <p:nvCxnSpPr>
            <p:cNvPr id="22" name="Elbow Connector 21"/>
            <p:cNvCxnSpPr/>
            <p:nvPr/>
          </p:nvCxnSpPr>
          <p:spPr>
            <a:xfrm rot="16200000" flipV="1">
              <a:off x="4781550" y="3181350"/>
              <a:ext cx="1371600" cy="647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3657600" y="2819400"/>
            <a:ext cx="1981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3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Redemption</a:t>
            </a:r>
            <a:r>
              <a:rPr lang="en-US" dirty="0" smtClean="0"/>
              <a:t> = Payment</a:t>
            </a:r>
            <a:endParaRPr lang="en-US" dirty="0"/>
          </a:p>
        </p:txBody>
      </p:sp>
      <p:sp>
        <p:nvSpPr>
          <p:cNvPr id="3" name="Content Placeholder 2"/>
          <p:cNvSpPr>
            <a:spLocks noGrp="1"/>
          </p:cNvSpPr>
          <p:nvPr>
            <p:ph idx="1"/>
          </p:nvPr>
        </p:nvSpPr>
        <p:spPr/>
        <p:txBody>
          <a:bodyPr>
            <a:noAutofit/>
          </a:bodyPr>
          <a:lstStyle/>
          <a:p>
            <a:pPr marL="0" indent="0">
              <a:buNone/>
            </a:pPr>
            <a:r>
              <a:rPr lang="en-US" sz="2800" baseline="30000" dirty="0"/>
              <a:t>29</a:t>
            </a:r>
            <a:r>
              <a:rPr lang="en-US" sz="2800" dirty="0"/>
              <a:t>  "But if the ox tended to thrust with its horn in times past, and it has been made known to his owner, and he has not kept it confined, so that it has killed a man or a woman, the ox shall be stoned and its owner also shall be put to death.</a:t>
            </a:r>
          </a:p>
          <a:p>
            <a:pPr marL="0" indent="0">
              <a:buNone/>
            </a:pPr>
            <a:r>
              <a:rPr lang="en-US" sz="2800" baseline="30000" dirty="0"/>
              <a:t>30</a:t>
            </a:r>
            <a:r>
              <a:rPr lang="en-US" sz="2800" dirty="0"/>
              <a:t>  "If there is imposed on him a sum of money, then </a:t>
            </a:r>
            <a:r>
              <a:rPr lang="en-US" sz="2800" b="1" dirty="0">
                <a:solidFill>
                  <a:schemeClr val="accent1"/>
                </a:solidFill>
              </a:rPr>
              <a:t>he shall pay to redeem his life</a:t>
            </a:r>
            <a:r>
              <a:rPr lang="en-US" sz="2800" dirty="0"/>
              <a:t>, whatever is imposed on him</a:t>
            </a:r>
            <a:r>
              <a:rPr lang="en-US" sz="2800" dirty="0" smtClean="0"/>
              <a:t>.</a:t>
            </a:r>
            <a:endParaRPr lang="en-US" sz="2800" dirty="0"/>
          </a:p>
        </p:txBody>
      </p:sp>
      <p:sp>
        <p:nvSpPr>
          <p:cNvPr id="5" name="Rectangle 4"/>
          <p:cNvSpPr/>
          <p:nvPr/>
        </p:nvSpPr>
        <p:spPr>
          <a:xfrm>
            <a:off x="762000" y="-76200"/>
            <a:ext cx="2707793" cy="523220"/>
          </a:xfrm>
          <a:prstGeom prst="rect">
            <a:avLst/>
          </a:prstGeom>
        </p:spPr>
        <p:txBody>
          <a:bodyPr wrap="none">
            <a:spAutoFit/>
          </a:bodyPr>
          <a:lstStyle/>
          <a:p>
            <a:r>
              <a:rPr lang="en-US" sz="2800" dirty="0" smtClean="0">
                <a:solidFill>
                  <a:schemeClr val="accent1">
                    <a:lumMod val="20000"/>
                    <a:lumOff val="80000"/>
                  </a:schemeClr>
                </a:solidFill>
              </a:rPr>
              <a:t>Exodus 21:29, 30</a:t>
            </a:r>
            <a:endParaRPr lang="en-US" sz="2800" dirty="0">
              <a:solidFill>
                <a:schemeClr val="accent1">
                  <a:lumMod val="20000"/>
                  <a:lumOff val="80000"/>
                </a:schemeClr>
              </a:solidFill>
            </a:endParaRPr>
          </a:p>
        </p:txBody>
      </p:sp>
    </p:spTree>
    <p:extLst>
      <p:ext uri="{BB962C8B-B14F-4D97-AF65-F5344CB8AC3E}">
        <p14:creationId xmlns:p14="http://schemas.microsoft.com/office/powerpoint/2010/main" val="2090900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Redemption</a:t>
            </a:r>
            <a:endParaRPr lang="en-US" dirty="0">
              <a:solidFill>
                <a:schemeClr val="accent1"/>
              </a:solidFill>
            </a:endParaRPr>
          </a:p>
        </p:txBody>
      </p:sp>
      <p:sp>
        <p:nvSpPr>
          <p:cNvPr id="3" name="Content Placeholder 2"/>
          <p:cNvSpPr>
            <a:spLocks noGrp="1"/>
          </p:cNvSpPr>
          <p:nvPr>
            <p:ph idx="1"/>
          </p:nvPr>
        </p:nvSpPr>
        <p:spPr>
          <a:xfrm>
            <a:off x="762000" y="609600"/>
            <a:ext cx="7696200" cy="3886200"/>
          </a:xfrm>
        </p:spPr>
        <p:txBody>
          <a:bodyPr>
            <a:noAutofit/>
          </a:bodyPr>
          <a:lstStyle/>
          <a:p>
            <a:pPr marL="0" indent="0">
              <a:buNone/>
            </a:pPr>
            <a:r>
              <a:rPr lang="en-US" sz="2800" baseline="30000" dirty="0"/>
              <a:t>6</a:t>
            </a:r>
            <a:r>
              <a:rPr lang="en-US" sz="2800" dirty="0"/>
              <a:t>  "Therefore say to the children of Israel: ‘I am the LORD; </a:t>
            </a:r>
            <a:r>
              <a:rPr lang="en-US" sz="2800" u="sng" dirty="0">
                <a:solidFill>
                  <a:schemeClr val="accent1"/>
                </a:solidFill>
              </a:rPr>
              <a:t>I will </a:t>
            </a:r>
            <a:r>
              <a:rPr lang="en-US" sz="2800" b="1" dirty="0"/>
              <a:t>bring </a:t>
            </a:r>
            <a:r>
              <a:rPr lang="en-US" sz="2800" dirty="0"/>
              <a:t>you out from under the burdens of the Egyptians, </a:t>
            </a:r>
            <a:r>
              <a:rPr lang="en-US" sz="2800" u="sng" dirty="0">
                <a:solidFill>
                  <a:schemeClr val="accent1"/>
                </a:solidFill>
              </a:rPr>
              <a:t>I will </a:t>
            </a:r>
            <a:r>
              <a:rPr lang="en-US" sz="2800" b="1" dirty="0"/>
              <a:t>rescue </a:t>
            </a:r>
            <a:r>
              <a:rPr lang="en-US" sz="2800" dirty="0"/>
              <a:t>you from their bondage, and </a:t>
            </a:r>
            <a:r>
              <a:rPr lang="en-US" sz="2800" u="sng" dirty="0">
                <a:solidFill>
                  <a:schemeClr val="accent1"/>
                </a:solidFill>
              </a:rPr>
              <a:t>I will </a:t>
            </a:r>
            <a:r>
              <a:rPr lang="en-US" sz="2800" b="1" dirty="0"/>
              <a:t>redeem</a:t>
            </a:r>
            <a:r>
              <a:rPr lang="en-US" sz="2800" dirty="0"/>
              <a:t> you with an outstretched arm and with great judgments.</a:t>
            </a:r>
          </a:p>
          <a:p>
            <a:pPr marL="0" indent="0">
              <a:buNone/>
            </a:pPr>
            <a:r>
              <a:rPr lang="en-US" sz="2800" baseline="30000" dirty="0" smtClean="0"/>
              <a:t>7</a:t>
            </a:r>
            <a:r>
              <a:rPr lang="en-US" sz="2800" dirty="0" smtClean="0"/>
              <a:t>  ‘</a:t>
            </a:r>
            <a:r>
              <a:rPr lang="en-US" sz="2800" u="sng" dirty="0">
                <a:solidFill>
                  <a:schemeClr val="accent1"/>
                </a:solidFill>
              </a:rPr>
              <a:t>I will </a:t>
            </a:r>
            <a:r>
              <a:rPr lang="en-US" sz="2800" b="1" dirty="0"/>
              <a:t>take</a:t>
            </a:r>
            <a:r>
              <a:rPr lang="en-US" sz="2800" dirty="0"/>
              <a:t> you as My people, and </a:t>
            </a:r>
            <a:r>
              <a:rPr lang="en-US" sz="2800" u="sng" dirty="0">
                <a:solidFill>
                  <a:schemeClr val="accent1"/>
                </a:solidFill>
              </a:rPr>
              <a:t>I will </a:t>
            </a:r>
            <a:r>
              <a:rPr lang="en-US" sz="2800" b="1" dirty="0"/>
              <a:t>be</a:t>
            </a:r>
            <a:r>
              <a:rPr lang="en-US" sz="2800" dirty="0"/>
              <a:t> your God. Then you shall know that I am the LORD your God who brings you out from under the burdens of the Egyptians</a:t>
            </a:r>
            <a:r>
              <a:rPr lang="en-US" sz="2800" dirty="0" smtClean="0"/>
              <a:t>. </a:t>
            </a:r>
            <a:endParaRPr lang="en-US" sz="2800" dirty="0"/>
          </a:p>
        </p:txBody>
      </p:sp>
      <p:sp>
        <p:nvSpPr>
          <p:cNvPr id="4" name="Rectangle 3"/>
          <p:cNvSpPr/>
          <p:nvPr/>
        </p:nvSpPr>
        <p:spPr>
          <a:xfrm>
            <a:off x="762000" y="-76200"/>
            <a:ext cx="2169184" cy="523220"/>
          </a:xfrm>
          <a:prstGeom prst="rect">
            <a:avLst/>
          </a:prstGeom>
        </p:spPr>
        <p:txBody>
          <a:bodyPr wrap="none">
            <a:spAutoFit/>
          </a:bodyPr>
          <a:lstStyle/>
          <a:p>
            <a:r>
              <a:rPr lang="en-US" sz="2800" dirty="0" smtClean="0">
                <a:solidFill>
                  <a:schemeClr val="accent1">
                    <a:lumMod val="20000"/>
                    <a:lumOff val="80000"/>
                  </a:schemeClr>
                </a:solidFill>
              </a:rPr>
              <a:t>Exodus </a:t>
            </a:r>
            <a:r>
              <a:rPr lang="en-US" sz="2800" dirty="0">
                <a:solidFill>
                  <a:schemeClr val="accent1">
                    <a:lumMod val="20000"/>
                    <a:lumOff val="80000"/>
                  </a:schemeClr>
                </a:solidFill>
              </a:rPr>
              <a:t>6:6, </a:t>
            </a:r>
            <a:r>
              <a:rPr lang="en-US" sz="2800" dirty="0" smtClean="0">
                <a:solidFill>
                  <a:schemeClr val="accent1">
                    <a:lumMod val="20000"/>
                    <a:lumOff val="80000"/>
                  </a:schemeClr>
                </a:solidFill>
              </a:rPr>
              <a:t>7</a:t>
            </a:r>
            <a:endParaRPr lang="en-US" sz="2800" dirty="0">
              <a:solidFill>
                <a:schemeClr val="accent1">
                  <a:lumMod val="20000"/>
                  <a:lumOff val="80000"/>
                </a:schemeClr>
              </a:solidFill>
            </a:endParaRPr>
          </a:p>
        </p:txBody>
      </p:sp>
      <p:grpSp>
        <p:nvGrpSpPr>
          <p:cNvPr id="11" name="Group 10"/>
          <p:cNvGrpSpPr/>
          <p:nvPr/>
        </p:nvGrpSpPr>
        <p:grpSpPr>
          <a:xfrm>
            <a:off x="4648200" y="4491335"/>
            <a:ext cx="3733800" cy="1680865"/>
            <a:chOff x="4648200" y="4491335"/>
            <a:chExt cx="3733800" cy="1680865"/>
          </a:xfrm>
        </p:grpSpPr>
        <p:sp>
          <p:nvSpPr>
            <p:cNvPr id="10" name="Rectangle 9"/>
            <p:cNvSpPr/>
            <p:nvPr/>
          </p:nvSpPr>
          <p:spPr>
            <a:xfrm>
              <a:off x="4648200" y="4495800"/>
              <a:ext cx="3733800" cy="1676400"/>
            </a:xfrm>
            <a:prstGeom prst="rect">
              <a:avLst/>
            </a:prstGeom>
            <a:solidFill>
              <a:schemeClr val="bg1">
                <a:lumMod val="75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71484" y="4876800"/>
              <a:ext cx="1476916"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prstTxWarp prst="textPlain">
                <a:avLst/>
              </a:prstTxWarp>
              <a:spAutoFit/>
            </a:bodyPr>
            <a:lstStyle/>
            <a:p>
              <a:pPr algn="ctr"/>
              <a:r>
                <a:rPr lang="en-US" sz="2400" dirty="0" smtClean="0">
                  <a:latin typeface="+mj-lt"/>
                </a:rPr>
                <a:t>BRING</a:t>
              </a:r>
            </a:p>
            <a:p>
              <a:pPr algn="ctr"/>
              <a:r>
                <a:rPr lang="en-US" sz="2400" dirty="0" smtClean="0">
                  <a:latin typeface="+mj-lt"/>
                </a:rPr>
                <a:t>RESCUE</a:t>
              </a:r>
            </a:p>
            <a:p>
              <a:pPr algn="ctr"/>
              <a:r>
                <a:rPr lang="en-US" sz="2400" dirty="0" smtClean="0">
                  <a:latin typeface="+mj-lt"/>
                </a:rPr>
                <a:t>REDEEM</a:t>
              </a:r>
              <a:endParaRPr lang="en-US" sz="2400" dirty="0">
                <a:latin typeface="+mj-lt"/>
              </a:endParaRPr>
            </a:p>
          </p:txBody>
        </p:sp>
        <p:sp>
          <p:nvSpPr>
            <p:cNvPr id="6" name="TextBox 5"/>
            <p:cNvSpPr txBox="1"/>
            <p:nvPr/>
          </p:nvSpPr>
          <p:spPr>
            <a:xfrm>
              <a:off x="6676318" y="4876800"/>
              <a:ext cx="1629482"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prstTxWarp prst="textPlain">
                <a:avLst/>
              </a:prstTxWarp>
              <a:spAutoFit/>
            </a:bodyPr>
            <a:lstStyle/>
            <a:p>
              <a:pPr algn="ctr"/>
              <a:r>
                <a:rPr lang="en-US" sz="2400" dirty="0" smtClean="0">
                  <a:latin typeface="+mj-lt"/>
                </a:rPr>
                <a:t>TAKE YOU</a:t>
              </a:r>
            </a:p>
            <a:p>
              <a:pPr algn="ctr"/>
              <a:r>
                <a:rPr lang="en-US" sz="2400" dirty="0" smtClean="0">
                  <a:latin typeface="+mj-lt"/>
                </a:rPr>
                <a:t>BE YOUR</a:t>
              </a:r>
            </a:p>
          </p:txBody>
        </p:sp>
        <p:sp>
          <p:nvSpPr>
            <p:cNvPr id="7" name="Right Arrow 6"/>
            <p:cNvSpPr/>
            <p:nvPr/>
          </p:nvSpPr>
          <p:spPr>
            <a:xfrm>
              <a:off x="6248400" y="5257800"/>
              <a:ext cx="42791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76318" y="4491335"/>
              <a:ext cx="957313" cy="461665"/>
            </a:xfrm>
            <a:prstGeom prst="rect">
              <a:avLst/>
            </a:prstGeom>
            <a:noFill/>
          </p:spPr>
          <p:txBody>
            <a:bodyPr wrap="none" rtlCol="0">
              <a:spAutoFit/>
            </a:bodyPr>
            <a:lstStyle/>
            <a:p>
              <a:r>
                <a:rPr lang="en-US" sz="2400" dirty="0" smtClean="0">
                  <a:latin typeface="Bradley Hand ITC" pitchFamily="66" charset="0"/>
                </a:rPr>
                <a:t>Effect</a:t>
              </a:r>
              <a:endParaRPr lang="en-US" sz="2400" dirty="0">
                <a:latin typeface="Bradley Hand ITC" pitchFamily="66" charset="0"/>
              </a:endParaRPr>
            </a:p>
          </p:txBody>
        </p:sp>
        <p:sp>
          <p:nvSpPr>
            <p:cNvPr id="9" name="TextBox 8"/>
            <p:cNvSpPr txBox="1"/>
            <p:nvPr/>
          </p:nvSpPr>
          <p:spPr>
            <a:xfrm>
              <a:off x="4800600" y="4495800"/>
              <a:ext cx="906017" cy="461665"/>
            </a:xfrm>
            <a:prstGeom prst="rect">
              <a:avLst/>
            </a:prstGeom>
            <a:noFill/>
          </p:spPr>
          <p:txBody>
            <a:bodyPr wrap="none" rtlCol="0">
              <a:spAutoFit/>
            </a:bodyPr>
            <a:lstStyle/>
            <a:p>
              <a:r>
                <a:rPr lang="en-US" sz="2400" dirty="0" smtClean="0">
                  <a:latin typeface="Bradley Hand ITC" pitchFamily="66" charset="0"/>
                </a:rPr>
                <a:t>Work</a:t>
              </a:r>
              <a:endParaRPr lang="en-US" sz="2400" dirty="0">
                <a:latin typeface="Bradley Hand ITC" pitchFamily="66" charset="0"/>
              </a:endParaRPr>
            </a:p>
          </p:txBody>
        </p:sp>
      </p:grpSp>
    </p:spTree>
    <p:extLst>
      <p:ext uri="{BB962C8B-B14F-4D97-AF65-F5344CB8AC3E}">
        <p14:creationId xmlns:p14="http://schemas.microsoft.com/office/powerpoint/2010/main" val="27062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924729"/>
            <a:ext cx="6781800" cy="476071"/>
          </a:xfrm>
        </p:spPr>
        <p:txBody>
          <a:bodyPr>
            <a:normAutofit fontScale="90000"/>
          </a:bodyPr>
          <a:lstStyle/>
          <a:p>
            <a:r>
              <a:rPr lang="en-US" dirty="0" smtClean="0"/>
              <a:t>Redemption</a:t>
            </a:r>
            <a:endParaRPr lang="en-US" dirty="0"/>
          </a:p>
        </p:txBody>
      </p:sp>
      <p:sp>
        <p:nvSpPr>
          <p:cNvPr id="3" name="Content Placeholder 2"/>
          <p:cNvSpPr>
            <a:spLocks noGrp="1"/>
          </p:cNvSpPr>
          <p:nvPr>
            <p:ph idx="1"/>
          </p:nvPr>
        </p:nvSpPr>
        <p:spPr>
          <a:xfrm>
            <a:off x="762000" y="609600"/>
            <a:ext cx="7696200" cy="3886200"/>
          </a:xfrm>
        </p:spPr>
        <p:txBody>
          <a:bodyPr>
            <a:noAutofit/>
          </a:bodyPr>
          <a:lstStyle/>
          <a:p>
            <a:pPr marL="0" indent="0">
              <a:buNone/>
            </a:pPr>
            <a:r>
              <a:rPr lang="en-US" sz="2800" dirty="0"/>
              <a:t>13  looking for the blessed hope and glorious appearing of </a:t>
            </a:r>
            <a:r>
              <a:rPr lang="en-US" sz="2800" dirty="0">
                <a:solidFill>
                  <a:schemeClr val="accent1"/>
                </a:solidFill>
              </a:rPr>
              <a:t>our great God and Savior Jesus Christ</a:t>
            </a:r>
            <a:r>
              <a:rPr lang="en-US" sz="2800" dirty="0"/>
              <a:t>,</a:t>
            </a:r>
          </a:p>
          <a:p>
            <a:pPr marL="0" indent="0">
              <a:buNone/>
            </a:pPr>
            <a:r>
              <a:rPr lang="en-US" sz="2800" dirty="0"/>
              <a:t>14  </a:t>
            </a:r>
            <a:r>
              <a:rPr lang="en-US" sz="2800" dirty="0">
                <a:solidFill>
                  <a:schemeClr val="accent1"/>
                </a:solidFill>
              </a:rPr>
              <a:t>who gave Himself </a:t>
            </a:r>
            <a:r>
              <a:rPr lang="en-US" sz="2800" dirty="0"/>
              <a:t>for </a:t>
            </a:r>
            <a:r>
              <a:rPr lang="en-US" sz="2800" dirty="0">
                <a:solidFill>
                  <a:schemeClr val="accent1"/>
                </a:solidFill>
              </a:rPr>
              <a:t>us</a:t>
            </a:r>
            <a:r>
              <a:rPr lang="en-US" sz="2800" dirty="0"/>
              <a:t>, that He might </a:t>
            </a:r>
            <a:r>
              <a:rPr lang="en-US" sz="2800" dirty="0">
                <a:solidFill>
                  <a:schemeClr val="accent1"/>
                </a:solidFill>
              </a:rPr>
              <a:t>redeem</a:t>
            </a:r>
            <a:r>
              <a:rPr lang="en-US" sz="2800" dirty="0"/>
              <a:t> us from every lawless deed and purify for Himself </a:t>
            </a:r>
            <a:r>
              <a:rPr lang="en-US" sz="2800" dirty="0">
                <a:solidFill>
                  <a:schemeClr val="accent1"/>
                </a:solidFill>
              </a:rPr>
              <a:t>His own special people</a:t>
            </a:r>
            <a:r>
              <a:rPr lang="en-US" sz="2800" dirty="0"/>
              <a:t>, zealous for good works.</a:t>
            </a:r>
          </a:p>
        </p:txBody>
      </p:sp>
      <p:sp>
        <p:nvSpPr>
          <p:cNvPr id="4" name="Rectangle 3"/>
          <p:cNvSpPr/>
          <p:nvPr/>
        </p:nvSpPr>
        <p:spPr>
          <a:xfrm>
            <a:off x="762000" y="-76200"/>
            <a:ext cx="2175788" cy="523220"/>
          </a:xfrm>
          <a:prstGeom prst="rect">
            <a:avLst/>
          </a:prstGeom>
        </p:spPr>
        <p:txBody>
          <a:bodyPr wrap="none">
            <a:spAutoFit/>
          </a:bodyPr>
          <a:lstStyle/>
          <a:p>
            <a:r>
              <a:rPr lang="en-US" sz="2800" dirty="0" smtClean="0">
                <a:solidFill>
                  <a:schemeClr val="accent1">
                    <a:lumMod val="20000"/>
                    <a:lumOff val="80000"/>
                  </a:schemeClr>
                </a:solidFill>
              </a:rPr>
              <a:t>Titus 2:13, 14</a:t>
            </a:r>
            <a:endParaRPr lang="en-US" sz="2800" dirty="0">
              <a:solidFill>
                <a:schemeClr val="accent1">
                  <a:lumMod val="20000"/>
                  <a:lumOff val="80000"/>
                </a:schemeClr>
              </a:solidFill>
            </a:endParaRPr>
          </a:p>
        </p:txBody>
      </p:sp>
      <p:grpSp>
        <p:nvGrpSpPr>
          <p:cNvPr id="11" name="Group 10"/>
          <p:cNvGrpSpPr/>
          <p:nvPr/>
        </p:nvGrpSpPr>
        <p:grpSpPr>
          <a:xfrm>
            <a:off x="4648200" y="4491335"/>
            <a:ext cx="3733800" cy="1680865"/>
            <a:chOff x="4648200" y="4491335"/>
            <a:chExt cx="3733800" cy="1680865"/>
          </a:xfrm>
        </p:grpSpPr>
        <p:sp>
          <p:nvSpPr>
            <p:cNvPr id="10" name="Rectangle 9"/>
            <p:cNvSpPr/>
            <p:nvPr/>
          </p:nvSpPr>
          <p:spPr>
            <a:xfrm>
              <a:off x="4648200" y="4495800"/>
              <a:ext cx="3733800" cy="1676400"/>
            </a:xfrm>
            <a:prstGeom prst="rect">
              <a:avLst/>
            </a:prstGeom>
            <a:solidFill>
              <a:schemeClr val="bg1">
                <a:lumMod val="75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71484" y="4876800"/>
              <a:ext cx="1476916"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prstTxWarp prst="textPlain">
                <a:avLst/>
              </a:prstTxWarp>
              <a:spAutoFit/>
            </a:bodyPr>
            <a:lstStyle/>
            <a:p>
              <a:pPr algn="ctr"/>
              <a:r>
                <a:rPr lang="en-US" sz="2400" dirty="0" smtClean="0">
                  <a:latin typeface="+mj-lt"/>
                </a:rPr>
                <a:t>BRING</a:t>
              </a:r>
            </a:p>
            <a:p>
              <a:pPr algn="ctr"/>
              <a:r>
                <a:rPr lang="en-US" sz="2400" dirty="0" smtClean="0">
                  <a:latin typeface="+mj-lt"/>
                </a:rPr>
                <a:t>RESCUE</a:t>
              </a:r>
            </a:p>
            <a:p>
              <a:pPr algn="ctr"/>
              <a:r>
                <a:rPr lang="en-US" sz="2400" dirty="0" smtClean="0">
                  <a:latin typeface="+mj-lt"/>
                </a:rPr>
                <a:t>REDEEM</a:t>
              </a:r>
              <a:endParaRPr lang="en-US" sz="2400" dirty="0">
                <a:latin typeface="+mj-lt"/>
              </a:endParaRPr>
            </a:p>
          </p:txBody>
        </p:sp>
        <p:sp>
          <p:nvSpPr>
            <p:cNvPr id="6" name="TextBox 5"/>
            <p:cNvSpPr txBox="1"/>
            <p:nvPr/>
          </p:nvSpPr>
          <p:spPr>
            <a:xfrm>
              <a:off x="6676318" y="4876800"/>
              <a:ext cx="1629482"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prstTxWarp prst="textPlain">
                <a:avLst/>
              </a:prstTxWarp>
              <a:spAutoFit/>
            </a:bodyPr>
            <a:lstStyle/>
            <a:p>
              <a:pPr algn="ctr"/>
              <a:r>
                <a:rPr lang="en-US" sz="2400" dirty="0" smtClean="0">
                  <a:latin typeface="+mj-lt"/>
                </a:rPr>
                <a:t>TAKE YOU</a:t>
              </a:r>
            </a:p>
            <a:p>
              <a:pPr algn="ctr"/>
              <a:r>
                <a:rPr lang="en-US" sz="2400" dirty="0" smtClean="0">
                  <a:latin typeface="+mj-lt"/>
                </a:rPr>
                <a:t>BE YOUR</a:t>
              </a:r>
            </a:p>
          </p:txBody>
        </p:sp>
        <p:sp>
          <p:nvSpPr>
            <p:cNvPr id="7" name="Right Arrow 6"/>
            <p:cNvSpPr/>
            <p:nvPr/>
          </p:nvSpPr>
          <p:spPr>
            <a:xfrm>
              <a:off x="6248400" y="5257800"/>
              <a:ext cx="42791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76318" y="4491335"/>
              <a:ext cx="957313" cy="461665"/>
            </a:xfrm>
            <a:prstGeom prst="rect">
              <a:avLst/>
            </a:prstGeom>
            <a:noFill/>
          </p:spPr>
          <p:txBody>
            <a:bodyPr wrap="none" rtlCol="0">
              <a:spAutoFit/>
            </a:bodyPr>
            <a:lstStyle/>
            <a:p>
              <a:r>
                <a:rPr lang="en-US" sz="2400" dirty="0" smtClean="0">
                  <a:latin typeface="Bradley Hand ITC" pitchFamily="66" charset="0"/>
                </a:rPr>
                <a:t>Effect</a:t>
              </a:r>
              <a:endParaRPr lang="en-US" sz="2400" dirty="0">
                <a:latin typeface="Bradley Hand ITC" pitchFamily="66" charset="0"/>
              </a:endParaRPr>
            </a:p>
          </p:txBody>
        </p:sp>
        <p:sp>
          <p:nvSpPr>
            <p:cNvPr id="9" name="TextBox 8"/>
            <p:cNvSpPr txBox="1"/>
            <p:nvPr/>
          </p:nvSpPr>
          <p:spPr>
            <a:xfrm>
              <a:off x="4800600" y="4495800"/>
              <a:ext cx="906017" cy="461665"/>
            </a:xfrm>
            <a:prstGeom prst="rect">
              <a:avLst/>
            </a:prstGeom>
            <a:noFill/>
          </p:spPr>
          <p:txBody>
            <a:bodyPr wrap="none" rtlCol="0">
              <a:spAutoFit/>
            </a:bodyPr>
            <a:lstStyle/>
            <a:p>
              <a:r>
                <a:rPr lang="en-US" sz="2400" dirty="0" smtClean="0">
                  <a:latin typeface="Bradley Hand ITC" pitchFamily="66" charset="0"/>
                </a:rPr>
                <a:t>Work</a:t>
              </a:r>
              <a:endParaRPr lang="en-US" sz="2400" dirty="0">
                <a:latin typeface="Bradley Hand ITC" pitchFamily="66" charset="0"/>
              </a:endParaRPr>
            </a:p>
          </p:txBody>
        </p:sp>
      </p:grpSp>
      <p:sp>
        <p:nvSpPr>
          <p:cNvPr id="12" name="Rectangle 11"/>
          <p:cNvSpPr/>
          <p:nvPr/>
        </p:nvSpPr>
        <p:spPr>
          <a:xfrm>
            <a:off x="838200" y="4114800"/>
            <a:ext cx="3505200" cy="1569660"/>
          </a:xfrm>
          <a:prstGeom prst="rect">
            <a:avLst/>
          </a:prstGeom>
          <a:solidFill>
            <a:schemeClr val="bg1">
              <a:lumMod val="75000"/>
            </a:schemeClr>
          </a:solidFill>
          <a:ln>
            <a:solidFill>
              <a:schemeClr val="accent1"/>
            </a:solidFill>
          </a:ln>
          <a:effectLst>
            <a:outerShdw blurRad="50800" dist="38100" dir="13500000" algn="br" rotWithShape="0">
              <a:prstClr val="black">
                <a:alpha val="40000"/>
              </a:prstClr>
            </a:outerShdw>
          </a:effectLst>
        </p:spPr>
        <p:txBody>
          <a:bodyPr wrap="square">
            <a:spAutoFit/>
          </a:bodyPr>
          <a:lstStyle/>
          <a:p>
            <a:r>
              <a:rPr lang="en-US" sz="2400" dirty="0">
                <a:solidFill>
                  <a:schemeClr val="accent1"/>
                </a:solidFill>
                <a:latin typeface="Andalus" pitchFamily="18" charset="-78"/>
                <a:cs typeface="Andalus" pitchFamily="18" charset="-78"/>
              </a:rPr>
              <a:t>“</a:t>
            </a:r>
            <a:r>
              <a:rPr lang="en-US" sz="2400" u="sng" dirty="0">
                <a:solidFill>
                  <a:schemeClr val="accent1"/>
                </a:solidFill>
                <a:latin typeface="Andalus" pitchFamily="18" charset="-78"/>
                <a:cs typeface="Andalus" pitchFamily="18" charset="-78"/>
              </a:rPr>
              <a:t>and have taken you </a:t>
            </a:r>
            <a:r>
              <a:rPr lang="en-US" sz="2400" dirty="0">
                <a:latin typeface="Andalus" pitchFamily="18" charset="-78"/>
                <a:cs typeface="Andalus" pitchFamily="18" charset="-78"/>
              </a:rPr>
              <a:t>to Me for a people, </a:t>
            </a:r>
            <a:r>
              <a:rPr lang="en-US" sz="2400" u="sng" dirty="0">
                <a:solidFill>
                  <a:schemeClr val="accent1"/>
                </a:solidFill>
                <a:latin typeface="Andalus" pitchFamily="18" charset="-78"/>
                <a:cs typeface="Andalus" pitchFamily="18" charset="-78"/>
              </a:rPr>
              <a:t>and I have been to you </a:t>
            </a:r>
            <a:r>
              <a:rPr lang="en-US" sz="2400" dirty="0">
                <a:latin typeface="Andalus" pitchFamily="18" charset="-78"/>
                <a:cs typeface="Andalus" pitchFamily="18" charset="-78"/>
              </a:rPr>
              <a:t>for God,</a:t>
            </a:r>
            <a:r>
              <a:rPr lang="en-US" sz="2400" dirty="0" smtClean="0">
                <a:latin typeface="Andalus" pitchFamily="18" charset="-78"/>
                <a:cs typeface="Andalus" pitchFamily="18" charset="-78"/>
              </a:rPr>
              <a:t>” </a:t>
            </a:r>
            <a:r>
              <a:rPr lang="en-US" sz="2400" dirty="0" smtClean="0">
                <a:latin typeface="Andalus" pitchFamily="18" charset="-78"/>
                <a:cs typeface="Andalus" pitchFamily="18" charset="-78"/>
              </a:rPr>
              <a:t>(Ex. </a:t>
            </a:r>
            <a:r>
              <a:rPr lang="en-US" sz="2400" dirty="0" smtClean="0">
                <a:latin typeface="Andalus" pitchFamily="18" charset="-78"/>
                <a:cs typeface="Andalus" pitchFamily="18" charset="-78"/>
              </a:rPr>
              <a:t>6:7, </a:t>
            </a:r>
            <a:r>
              <a:rPr lang="en-US" sz="2400" dirty="0" err="1" smtClean="0">
                <a:latin typeface="Andalus" pitchFamily="18" charset="-78"/>
                <a:cs typeface="Andalus" pitchFamily="18" charset="-78"/>
              </a:rPr>
              <a:t>YLT</a:t>
            </a:r>
            <a:r>
              <a:rPr lang="en-US" sz="2400" dirty="0" smtClean="0">
                <a:latin typeface="Andalus" pitchFamily="18" charset="-78"/>
                <a:cs typeface="Andalus" pitchFamily="18" charset="-78"/>
              </a:rPr>
              <a:t>)</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39547599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If We Are Redeemed…</a:t>
            </a:r>
            <a:endParaRPr lang="en-US" dirty="0"/>
          </a:p>
        </p:txBody>
      </p:sp>
      <p:sp>
        <p:nvSpPr>
          <p:cNvPr id="3" name="Content Placeholder 2"/>
          <p:cNvSpPr>
            <a:spLocks noGrp="1"/>
          </p:cNvSpPr>
          <p:nvPr>
            <p:ph idx="1"/>
          </p:nvPr>
        </p:nvSpPr>
        <p:spPr>
          <a:xfrm>
            <a:off x="457200" y="1219200"/>
            <a:ext cx="8229600" cy="1905000"/>
          </a:xfrm>
        </p:spPr>
        <p:txBody>
          <a:bodyPr/>
          <a:lstStyle/>
          <a:p>
            <a:r>
              <a:rPr lang="en-US" dirty="0" smtClean="0"/>
              <a:t>It implies that we:</a:t>
            </a:r>
          </a:p>
          <a:p>
            <a:pPr lvl="1"/>
            <a:r>
              <a:rPr lang="en-US" dirty="0" smtClean="0"/>
              <a:t>Were “under” the burden of something</a:t>
            </a:r>
          </a:p>
          <a:p>
            <a:pPr lvl="1"/>
            <a:r>
              <a:rPr lang="en-US" dirty="0" smtClean="0"/>
              <a:t>Were in need to be “rescued” from something</a:t>
            </a:r>
            <a:endParaRPr lang="en-US" dirty="0"/>
          </a:p>
        </p:txBody>
      </p:sp>
      <p:graphicFrame>
        <p:nvGraphicFramePr>
          <p:cNvPr id="4" name="Diagram 3"/>
          <p:cNvGraphicFramePr/>
          <p:nvPr>
            <p:extLst>
              <p:ext uri="{D42A27DB-BD31-4B8C-83A1-F6EECF244321}">
                <p14:modId xmlns:p14="http://schemas.microsoft.com/office/powerpoint/2010/main" val="125743845"/>
              </p:ext>
            </p:extLst>
          </p:nvPr>
        </p:nvGraphicFramePr>
        <p:xfrm>
          <a:off x="381000" y="2819400"/>
          <a:ext cx="8534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50011" y="3962400"/>
            <a:ext cx="2554034" cy="461665"/>
          </a:xfrm>
          <a:prstGeom prst="rect">
            <a:avLst/>
          </a:prstGeom>
          <a:noFill/>
        </p:spPr>
        <p:txBody>
          <a:bodyPr wrap="none" rtlCol="0">
            <a:spAutoFit/>
          </a:bodyPr>
          <a:lstStyle/>
          <a:p>
            <a:pPr algn="ctr"/>
            <a:r>
              <a:rPr lang="en-US" sz="2400" i="1" dirty="0" smtClean="0"/>
              <a:t>Gal. 3:22; Rom. 3:9</a:t>
            </a:r>
          </a:p>
        </p:txBody>
      </p:sp>
      <p:sp>
        <p:nvSpPr>
          <p:cNvPr id="6" name="TextBox 5"/>
          <p:cNvSpPr txBox="1"/>
          <p:nvPr/>
        </p:nvSpPr>
        <p:spPr>
          <a:xfrm>
            <a:off x="664561" y="3957935"/>
            <a:ext cx="1898405" cy="461665"/>
          </a:xfrm>
          <a:prstGeom prst="rect">
            <a:avLst/>
          </a:prstGeom>
          <a:noFill/>
        </p:spPr>
        <p:txBody>
          <a:bodyPr wrap="none" rtlCol="0">
            <a:spAutoFit/>
          </a:bodyPr>
          <a:lstStyle/>
          <a:p>
            <a:pPr algn="ctr"/>
            <a:r>
              <a:rPr lang="en-US" sz="2400" i="1" dirty="0" smtClean="0"/>
              <a:t>Rom. 6:14, 15</a:t>
            </a:r>
          </a:p>
        </p:txBody>
      </p:sp>
      <p:sp>
        <p:nvSpPr>
          <p:cNvPr id="7" name="TextBox 6"/>
          <p:cNvSpPr txBox="1"/>
          <p:nvPr/>
        </p:nvSpPr>
        <p:spPr>
          <a:xfrm>
            <a:off x="6863740" y="3957935"/>
            <a:ext cx="1568058" cy="461665"/>
          </a:xfrm>
          <a:prstGeom prst="rect">
            <a:avLst/>
          </a:prstGeom>
          <a:noFill/>
        </p:spPr>
        <p:txBody>
          <a:bodyPr wrap="none" rtlCol="0">
            <a:spAutoFit/>
          </a:bodyPr>
          <a:lstStyle/>
          <a:p>
            <a:pPr algn="ctr"/>
            <a:r>
              <a:rPr lang="en-US" sz="2400" i="1" dirty="0" smtClean="0"/>
              <a:t>2 Tim. 2:26</a:t>
            </a:r>
          </a:p>
        </p:txBody>
      </p:sp>
      <p:sp>
        <p:nvSpPr>
          <p:cNvPr id="8" name="TextBox 7"/>
          <p:cNvSpPr txBox="1"/>
          <p:nvPr/>
        </p:nvSpPr>
        <p:spPr>
          <a:xfrm>
            <a:off x="1066800" y="5133201"/>
            <a:ext cx="1219200" cy="184666"/>
          </a:xfrm>
          <a:prstGeom prst="rect">
            <a:avLst/>
          </a:prstGeom>
          <a:noFill/>
        </p:spPr>
        <p:txBody>
          <a:bodyPr wrap="none" rtlCol="0">
            <a:prstTxWarp prst="textPlain">
              <a:avLst/>
            </a:prstTxWarp>
            <a:spAutoFit/>
          </a:bodyPr>
          <a:lstStyle/>
          <a:p>
            <a:r>
              <a:rPr lang="en-US" dirty="0" smtClean="0"/>
              <a:t>DEATH</a:t>
            </a:r>
            <a:endParaRPr lang="en-US" dirty="0"/>
          </a:p>
        </p:txBody>
      </p:sp>
      <p:cxnSp>
        <p:nvCxnSpPr>
          <p:cNvPr id="14" name="Straight Connector 13"/>
          <p:cNvCxnSpPr/>
          <p:nvPr/>
        </p:nvCxnSpPr>
        <p:spPr>
          <a:xfrm flipH="1">
            <a:off x="0" y="480060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667000" y="4964668"/>
            <a:ext cx="4038600" cy="521732"/>
          </a:xfrm>
          <a:prstGeom prst="rect">
            <a:avLst/>
          </a:prstGeom>
          <a:noFill/>
        </p:spPr>
        <p:txBody>
          <a:bodyPr wrap="none" rtlCol="0">
            <a:prstTxWarp prst="textPlain">
              <a:avLst/>
            </a:prstTxWarp>
            <a:spAutoFit/>
          </a:bodyPr>
          <a:lstStyle/>
          <a:p>
            <a:r>
              <a:rPr lang="en-US" dirty="0" smtClean="0">
                <a:solidFill>
                  <a:schemeClr val="accent6">
                    <a:lumMod val="75000"/>
                  </a:schemeClr>
                </a:solidFill>
                <a:latin typeface="Bradley Hand ITC" pitchFamily="66" charset="0"/>
              </a:rPr>
              <a:t>MAN</a:t>
            </a:r>
            <a:endParaRPr lang="en-US" dirty="0">
              <a:solidFill>
                <a:schemeClr val="accent6">
                  <a:lumMod val="75000"/>
                </a:schemeClr>
              </a:solidFill>
              <a:latin typeface="Bradley Hand ITC" pitchFamily="66" charset="0"/>
            </a:endParaRPr>
          </a:p>
        </p:txBody>
      </p:sp>
      <p:sp>
        <p:nvSpPr>
          <p:cNvPr id="18" name="TextBox 17"/>
          <p:cNvSpPr txBox="1"/>
          <p:nvPr/>
        </p:nvSpPr>
        <p:spPr>
          <a:xfrm>
            <a:off x="7162800" y="5149334"/>
            <a:ext cx="1219200" cy="184666"/>
          </a:xfrm>
          <a:prstGeom prst="rect">
            <a:avLst/>
          </a:prstGeom>
          <a:noFill/>
        </p:spPr>
        <p:txBody>
          <a:bodyPr wrap="none" rtlCol="0">
            <a:prstTxWarp prst="textPlain">
              <a:avLst/>
            </a:prstTxWarp>
            <a:spAutoFit/>
          </a:bodyPr>
          <a:lstStyle/>
          <a:p>
            <a:r>
              <a:rPr lang="en-US" dirty="0" smtClean="0"/>
              <a:t>DEATH</a:t>
            </a:r>
            <a:endParaRPr lang="en-US" dirty="0"/>
          </a:p>
        </p:txBody>
      </p:sp>
      <p:cxnSp>
        <p:nvCxnSpPr>
          <p:cNvPr id="19" name="Straight Connector 18"/>
          <p:cNvCxnSpPr/>
          <p:nvPr/>
        </p:nvCxnSpPr>
        <p:spPr>
          <a:xfrm flipH="1">
            <a:off x="0" y="563880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385172" y="5562600"/>
            <a:ext cx="8530228" cy="954107"/>
          </a:xfrm>
          <a:prstGeom prst="rect">
            <a:avLst/>
          </a:prstGeom>
          <a:noFill/>
        </p:spPr>
        <p:txBody>
          <a:bodyPr wrap="square" rtlCol="0">
            <a:spAutoFit/>
          </a:bodyPr>
          <a:lstStyle/>
          <a:p>
            <a:pPr algn="ctr"/>
            <a:endParaRPr lang="en-US" sz="2800" i="1" spc="600" dirty="0" smtClean="0"/>
          </a:p>
          <a:p>
            <a:pPr algn="ctr"/>
            <a:r>
              <a:rPr lang="en-US" sz="2800" i="1" spc="600" dirty="0" smtClean="0"/>
              <a:t>(Ezekiel 18:4; Romans 3:23; 6:23)</a:t>
            </a:r>
            <a:endParaRPr lang="en-US" sz="2800" i="1" spc="600" dirty="0"/>
          </a:p>
        </p:txBody>
      </p:sp>
    </p:spTree>
    <p:extLst>
      <p:ext uri="{BB962C8B-B14F-4D97-AF65-F5344CB8AC3E}">
        <p14:creationId xmlns:p14="http://schemas.microsoft.com/office/powerpoint/2010/main" val="1429178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P spid="5" grpId="0"/>
      <p:bldP spid="6" grpId="0"/>
      <p:bldP spid="7" grpId="0"/>
      <p:bldP spid="8" grpId="0"/>
      <p:bldP spid="15" grpId="0"/>
      <p:bldP spid="18" grpId="0"/>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rk_clou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14385</TotalTime>
  <Words>1841</Words>
  <Application>Microsoft Office PowerPoint</Application>
  <PresentationFormat>On-screen Show (4:3)</PresentationFormat>
  <Paragraphs>190</Paragraphs>
  <Slides>22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Times New Roman</vt:lpstr>
      <vt:lpstr>Forte</vt:lpstr>
      <vt:lpstr>Cambria</vt:lpstr>
      <vt:lpstr>Bradley Hand ITC</vt:lpstr>
      <vt:lpstr>Impact</vt:lpstr>
      <vt:lpstr>Andalus</vt:lpstr>
      <vt:lpstr>Calibri</vt:lpstr>
      <vt:lpstr>Bloody</vt:lpstr>
      <vt:lpstr>NewsPrint</vt:lpstr>
      <vt:lpstr>bluegrey</vt:lpstr>
      <vt:lpstr>dark_cloud</vt:lpstr>
      <vt:lpstr>“The Law”</vt:lpstr>
      <vt:lpstr>Previously</vt:lpstr>
      <vt:lpstr>Currently</vt:lpstr>
      <vt:lpstr>Ephesians 1:6, 7</vt:lpstr>
      <vt:lpstr>Ephesians 1:6, 7</vt:lpstr>
      <vt:lpstr>Redemption = Payment</vt:lpstr>
      <vt:lpstr>Redemption</vt:lpstr>
      <vt:lpstr>Redemption</vt:lpstr>
      <vt:lpstr>If We Are Redeemed…</vt:lpstr>
      <vt:lpstr>Example: Daniel in the Den of Lions</vt:lpstr>
      <vt:lpstr>Example: Daniel in the Den of Lions</vt:lpstr>
      <vt:lpstr>Jesus Redeems Us!</vt:lpstr>
      <vt:lpstr>How Did Jesus Redeems Us?</vt:lpstr>
      <vt:lpstr>Ephesians 1:6, 7</vt:lpstr>
      <vt:lpstr>How Did Jesus Redeems Us?</vt:lpstr>
      <vt:lpstr>“The Faith In His Blood”</vt:lpstr>
      <vt:lpstr>Baptism is an Essential Part of The Saving Gospel to Obtain Life and Righteousness!</vt:lpstr>
      <vt:lpstr>Ephesians 1:6, 7</vt:lpstr>
      <vt:lpstr>Does Baptism Therefore Connect Us With Life and Righteousness?</vt:lpstr>
      <vt:lpstr>Some Final Thoughts</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dc:title>
  <dc:creator>Steven J. Wallace</dc:creator>
  <cp:lastModifiedBy>Steven J. Wallace</cp:lastModifiedBy>
  <cp:revision>89</cp:revision>
  <dcterms:created xsi:type="dcterms:W3CDTF">2012-06-13T19:23:11Z</dcterms:created>
  <dcterms:modified xsi:type="dcterms:W3CDTF">2012-08-04T19:01:38Z</dcterms:modified>
</cp:coreProperties>
</file>